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420" r:id="rId3"/>
    <p:sldId id="434" r:id="rId4"/>
    <p:sldId id="419" r:id="rId5"/>
    <p:sldId id="431" r:id="rId6"/>
    <p:sldId id="432" r:id="rId7"/>
    <p:sldId id="422" r:id="rId8"/>
    <p:sldId id="426" r:id="rId9"/>
    <p:sldId id="427" r:id="rId10"/>
    <p:sldId id="428" r:id="rId11"/>
    <p:sldId id="436" r:id="rId12"/>
    <p:sldId id="423" r:id="rId13"/>
    <p:sldId id="429" r:id="rId14"/>
    <p:sldId id="440" r:id="rId15"/>
    <p:sldId id="437" r:id="rId16"/>
    <p:sldId id="441" r:id="rId17"/>
    <p:sldId id="430" r:id="rId18"/>
    <p:sldId id="433" r:id="rId19"/>
    <p:sldId id="418" r:id="rId20"/>
    <p:sldId id="3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CB5A2-1D7F-453F-B55F-F15E3676725F}"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8911F-C895-4DD2-A3AB-EAAD8116094F}" type="slidenum">
              <a:rPr lang="en-US" smtClean="0"/>
              <a:t>‹#›</a:t>
            </a:fld>
            <a:endParaRPr lang="en-US"/>
          </a:p>
        </p:txBody>
      </p:sp>
    </p:spTree>
    <p:extLst>
      <p:ext uri="{BB962C8B-B14F-4D97-AF65-F5344CB8AC3E}">
        <p14:creationId xmlns:p14="http://schemas.microsoft.com/office/powerpoint/2010/main" val="303982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66627-9E6E-4379-8B89-1147A6B58236}" type="slidenum">
              <a:rPr lang="en-US" smtClean="0"/>
              <a:t>1</a:t>
            </a:fld>
            <a:endParaRPr lang="en-US"/>
          </a:p>
        </p:txBody>
      </p:sp>
    </p:spTree>
    <p:extLst>
      <p:ext uri="{BB962C8B-B14F-4D97-AF65-F5344CB8AC3E}">
        <p14:creationId xmlns:p14="http://schemas.microsoft.com/office/powerpoint/2010/main" val="149332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B7C33-A2F7-7DF3-51EE-C1FCE46D4B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246B7-86CA-CBB8-2EDA-0E291163D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B0894-D8F5-1FCE-73EC-D893B35294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BB7F05-40C2-8704-EC43-4864CF1FE3D7}"/>
              </a:ext>
            </a:extLst>
          </p:cNvPr>
          <p:cNvSpPr>
            <a:spLocks noGrp="1"/>
          </p:cNvSpPr>
          <p:nvPr>
            <p:ph type="sldNum" sz="quarter" idx="5"/>
          </p:nvPr>
        </p:nvSpPr>
        <p:spPr/>
        <p:txBody>
          <a:bodyPr/>
          <a:lstStyle/>
          <a:p>
            <a:fld id="{0C066627-9E6E-4379-8B89-1147A6B58236}" type="slidenum">
              <a:rPr lang="en-US" smtClean="0"/>
              <a:t>11</a:t>
            </a:fld>
            <a:endParaRPr lang="en-US"/>
          </a:p>
        </p:txBody>
      </p:sp>
    </p:spTree>
    <p:extLst>
      <p:ext uri="{BB962C8B-B14F-4D97-AF65-F5344CB8AC3E}">
        <p14:creationId xmlns:p14="http://schemas.microsoft.com/office/powerpoint/2010/main" val="286759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76EE3-4A7B-52A0-0711-5BAD7850F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3C70E-9CEC-7AFA-8255-D3A61D082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63331-BE2A-DDB8-1E6F-3832B8D930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6E8FFC-01A5-AFF9-43E1-597407C7380C}"/>
              </a:ext>
            </a:extLst>
          </p:cNvPr>
          <p:cNvSpPr>
            <a:spLocks noGrp="1"/>
          </p:cNvSpPr>
          <p:nvPr>
            <p:ph type="sldNum" sz="quarter" idx="5"/>
          </p:nvPr>
        </p:nvSpPr>
        <p:spPr/>
        <p:txBody>
          <a:bodyPr/>
          <a:lstStyle/>
          <a:p>
            <a:fld id="{0C066627-9E6E-4379-8B89-1147A6B58236}" type="slidenum">
              <a:rPr lang="en-US" smtClean="0"/>
              <a:t>12</a:t>
            </a:fld>
            <a:endParaRPr lang="en-US"/>
          </a:p>
        </p:txBody>
      </p:sp>
    </p:spTree>
    <p:extLst>
      <p:ext uri="{BB962C8B-B14F-4D97-AF65-F5344CB8AC3E}">
        <p14:creationId xmlns:p14="http://schemas.microsoft.com/office/powerpoint/2010/main" val="70946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EB7B8-777C-3BC3-71D2-8CE5B3DD1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60B83-589D-B348-3DE4-775EB36524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72772-C335-360C-6FC7-7764BC9A4E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6374C7-7BF0-CA57-295A-542719F2F8C6}"/>
              </a:ext>
            </a:extLst>
          </p:cNvPr>
          <p:cNvSpPr>
            <a:spLocks noGrp="1"/>
          </p:cNvSpPr>
          <p:nvPr>
            <p:ph type="sldNum" sz="quarter" idx="5"/>
          </p:nvPr>
        </p:nvSpPr>
        <p:spPr/>
        <p:txBody>
          <a:bodyPr/>
          <a:lstStyle/>
          <a:p>
            <a:fld id="{0C066627-9E6E-4379-8B89-1147A6B58236}" type="slidenum">
              <a:rPr lang="en-US" smtClean="0"/>
              <a:t>13</a:t>
            </a:fld>
            <a:endParaRPr lang="en-US"/>
          </a:p>
        </p:txBody>
      </p:sp>
    </p:spTree>
    <p:extLst>
      <p:ext uri="{BB962C8B-B14F-4D97-AF65-F5344CB8AC3E}">
        <p14:creationId xmlns:p14="http://schemas.microsoft.com/office/powerpoint/2010/main" val="69523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B7C33-A2F7-7DF3-51EE-C1FCE46D4B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246B7-86CA-CBB8-2EDA-0E291163D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B0894-D8F5-1FCE-73EC-D893B35294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BB7F05-40C2-8704-EC43-4864CF1FE3D7}"/>
              </a:ext>
            </a:extLst>
          </p:cNvPr>
          <p:cNvSpPr>
            <a:spLocks noGrp="1"/>
          </p:cNvSpPr>
          <p:nvPr>
            <p:ph type="sldNum" sz="quarter" idx="5"/>
          </p:nvPr>
        </p:nvSpPr>
        <p:spPr/>
        <p:txBody>
          <a:bodyPr/>
          <a:lstStyle/>
          <a:p>
            <a:fld id="{0C066627-9E6E-4379-8B89-1147A6B58236}" type="slidenum">
              <a:rPr lang="en-US" smtClean="0"/>
              <a:t>14</a:t>
            </a:fld>
            <a:endParaRPr lang="en-US"/>
          </a:p>
        </p:txBody>
      </p:sp>
    </p:spTree>
    <p:extLst>
      <p:ext uri="{BB962C8B-B14F-4D97-AF65-F5344CB8AC3E}">
        <p14:creationId xmlns:p14="http://schemas.microsoft.com/office/powerpoint/2010/main" val="2867594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9AD70-EDAF-764B-11E2-11175305B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64728-3E25-2F09-DDD7-3BBAA1B00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3A8E9-D41B-9695-3ED5-1008CFF00B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7E6F68-A9B7-6DA4-2082-BF3182BB48CB}"/>
              </a:ext>
            </a:extLst>
          </p:cNvPr>
          <p:cNvSpPr>
            <a:spLocks noGrp="1"/>
          </p:cNvSpPr>
          <p:nvPr>
            <p:ph type="sldNum" sz="quarter" idx="5"/>
          </p:nvPr>
        </p:nvSpPr>
        <p:spPr/>
        <p:txBody>
          <a:bodyPr/>
          <a:lstStyle/>
          <a:p>
            <a:fld id="{0C066627-9E6E-4379-8B89-1147A6B58236}" type="slidenum">
              <a:rPr lang="en-US" smtClean="0"/>
              <a:t>15</a:t>
            </a:fld>
            <a:endParaRPr lang="en-US"/>
          </a:p>
        </p:txBody>
      </p:sp>
    </p:spTree>
    <p:extLst>
      <p:ext uri="{BB962C8B-B14F-4D97-AF65-F5344CB8AC3E}">
        <p14:creationId xmlns:p14="http://schemas.microsoft.com/office/powerpoint/2010/main" val="3588254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2A7C5-0EF2-C30C-92E2-BFD025F6B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B69F3-BA64-84CC-2678-74A6C6398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31490-F045-7692-BA86-2F99DE6C5E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D37C4F-CFA8-5C4F-D854-BFC97802DCBF}"/>
              </a:ext>
            </a:extLst>
          </p:cNvPr>
          <p:cNvSpPr>
            <a:spLocks noGrp="1"/>
          </p:cNvSpPr>
          <p:nvPr>
            <p:ph type="sldNum" sz="quarter" idx="5"/>
          </p:nvPr>
        </p:nvSpPr>
        <p:spPr/>
        <p:txBody>
          <a:bodyPr/>
          <a:lstStyle/>
          <a:p>
            <a:fld id="{0C066627-9E6E-4379-8B89-1147A6B58236}" type="slidenum">
              <a:rPr lang="en-US" smtClean="0"/>
              <a:t>16</a:t>
            </a:fld>
            <a:endParaRPr lang="en-US"/>
          </a:p>
        </p:txBody>
      </p:sp>
    </p:spTree>
    <p:extLst>
      <p:ext uri="{BB962C8B-B14F-4D97-AF65-F5344CB8AC3E}">
        <p14:creationId xmlns:p14="http://schemas.microsoft.com/office/powerpoint/2010/main" val="2954792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E07B9-E30B-9FCE-8881-B8667915E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0A72B-15DD-0728-934B-9595333F6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BC8C5-6894-895D-D7EC-1BAC851F2B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1C4364-CB79-836A-A58F-2C5549BEAB65}"/>
              </a:ext>
            </a:extLst>
          </p:cNvPr>
          <p:cNvSpPr>
            <a:spLocks noGrp="1"/>
          </p:cNvSpPr>
          <p:nvPr>
            <p:ph type="sldNum" sz="quarter" idx="5"/>
          </p:nvPr>
        </p:nvSpPr>
        <p:spPr/>
        <p:txBody>
          <a:bodyPr/>
          <a:lstStyle/>
          <a:p>
            <a:fld id="{0C066627-9E6E-4379-8B89-1147A6B58236}" type="slidenum">
              <a:rPr lang="en-US" smtClean="0"/>
              <a:t>17</a:t>
            </a:fld>
            <a:endParaRPr lang="en-US"/>
          </a:p>
        </p:txBody>
      </p:sp>
    </p:spTree>
    <p:extLst>
      <p:ext uri="{BB962C8B-B14F-4D97-AF65-F5344CB8AC3E}">
        <p14:creationId xmlns:p14="http://schemas.microsoft.com/office/powerpoint/2010/main" val="3605908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9FE9-0241-9592-ACF3-53487AA7A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6D77E-2B29-83D6-2771-FECD50859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02B76-FD17-F4BC-DAF3-D05B89FE10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CCE6B2-7242-424D-6CAE-9B83BC2700CE}"/>
              </a:ext>
            </a:extLst>
          </p:cNvPr>
          <p:cNvSpPr>
            <a:spLocks noGrp="1"/>
          </p:cNvSpPr>
          <p:nvPr>
            <p:ph type="sldNum" sz="quarter" idx="5"/>
          </p:nvPr>
        </p:nvSpPr>
        <p:spPr/>
        <p:txBody>
          <a:bodyPr/>
          <a:lstStyle/>
          <a:p>
            <a:fld id="{0C066627-9E6E-4379-8B89-1147A6B58236}" type="slidenum">
              <a:rPr lang="en-US" smtClean="0"/>
              <a:t>18</a:t>
            </a:fld>
            <a:endParaRPr lang="en-US"/>
          </a:p>
        </p:txBody>
      </p:sp>
    </p:spTree>
    <p:extLst>
      <p:ext uri="{BB962C8B-B14F-4D97-AF65-F5344CB8AC3E}">
        <p14:creationId xmlns:p14="http://schemas.microsoft.com/office/powerpoint/2010/main" val="4094048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66627-9E6E-4379-8B89-1147A6B58236}" type="slidenum">
              <a:rPr lang="en-US" smtClean="0"/>
              <a:t>19</a:t>
            </a:fld>
            <a:endParaRPr lang="en-US"/>
          </a:p>
        </p:txBody>
      </p:sp>
    </p:spTree>
    <p:extLst>
      <p:ext uri="{BB962C8B-B14F-4D97-AF65-F5344CB8AC3E}">
        <p14:creationId xmlns:p14="http://schemas.microsoft.com/office/powerpoint/2010/main" val="3572047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66627-9E6E-4379-8B89-1147A6B58236}" type="slidenum">
              <a:rPr lang="en-US" smtClean="0"/>
              <a:t>20</a:t>
            </a:fld>
            <a:endParaRPr lang="en-US"/>
          </a:p>
        </p:txBody>
      </p:sp>
    </p:spTree>
    <p:extLst>
      <p:ext uri="{BB962C8B-B14F-4D97-AF65-F5344CB8AC3E}">
        <p14:creationId xmlns:p14="http://schemas.microsoft.com/office/powerpoint/2010/main" val="242725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2A7C5-0EF2-C30C-92E2-BFD025F6B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B69F3-BA64-84CC-2678-74A6C6398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31490-F045-7692-BA86-2F99DE6C5E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D37C4F-CFA8-5C4F-D854-BFC97802DCBF}"/>
              </a:ext>
            </a:extLst>
          </p:cNvPr>
          <p:cNvSpPr>
            <a:spLocks noGrp="1"/>
          </p:cNvSpPr>
          <p:nvPr>
            <p:ph type="sldNum" sz="quarter" idx="5"/>
          </p:nvPr>
        </p:nvSpPr>
        <p:spPr/>
        <p:txBody>
          <a:bodyPr/>
          <a:lstStyle/>
          <a:p>
            <a:fld id="{0C066627-9E6E-4379-8B89-1147A6B58236}" type="slidenum">
              <a:rPr lang="en-US" smtClean="0"/>
              <a:t>2</a:t>
            </a:fld>
            <a:endParaRPr lang="en-US"/>
          </a:p>
        </p:txBody>
      </p:sp>
    </p:spTree>
    <p:extLst>
      <p:ext uri="{BB962C8B-B14F-4D97-AF65-F5344CB8AC3E}">
        <p14:creationId xmlns:p14="http://schemas.microsoft.com/office/powerpoint/2010/main" val="295479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66627-9E6E-4379-8B89-1147A6B58236}" type="slidenum">
              <a:rPr lang="en-US" smtClean="0"/>
              <a:t>4</a:t>
            </a:fld>
            <a:endParaRPr lang="en-US"/>
          </a:p>
        </p:txBody>
      </p:sp>
    </p:spTree>
    <p:extLst>
      <p:ext uri="{BB962C8B-B14F-4D97-AF65-F5344CB8AC3E}">
        <p14:creationId xmlns:p14="http://schemas.microsoft.com/office/powerpoint/2010/main" val="256499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66627-9E6E-4379-8B89-1147A6B58236}" type="slidenum">
              <a:rPr lang="en-US" smtClean="0"/>
              <a:t>5</a:t>
            </a:fld>
            <a:endParaRPr lang="en-US"/>
          </a:p>
        </p:txBody>
      </p:sp>
    </p:spTree>
    <p:extLst>
      <p:ext uri="{BB962C8B-B14F-4D97-AF65-F5344CB8AC3E}">
        <p14:creationId xmlns:p14="http://schemas.microsoft.com/office/powerpoint/2010/main" val="365637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F8462-FC4D-45E4-CC9B-8BD4FC306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840B9-B64F-9E90-4C7E-43149CD37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7F5EB-5E72-6FC8-7F15-E9A997C3DF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050779-D28E-89FA-0C64-4F7DE6DB005D}"/>
              </a:ext>
            </a:extLst>
          </p:cNvPr>
          <p:cNvSpPr>
            <a:spLocks noGrp="1"/>
          </p:cNvSpPr>
          <p:nvPr>
            <p:ph type="sldNum" sz="quarter" idx="5"/>
          </p:nvPr>
        </p:nvSpPr>
        <p:spPr/>
        <p:txBody>
          <a:bodyPr/>
          <a:lstStyle/>
          <a:p>
            <a:fld id="{0C066627-9E6E-4379-8B89-1147A6B58236}" type="slidenum">
              <a:rPr lang="en-US" smtClean="0"/>
              <a:t>6</a:t>
            </a:fld>
            <a:endParaRPr lang="en-US"/>
          </a:p>
        </p:txBody>
      </p:sp>
    </p:spTree>
    <p:extLst>
      <p:ext uri="{BB962C8B-B14F-4D97-AF65-F5344CB8AC3E}">
        <p14:creationId xmlns:p14="http://schemas.microsoft.com/office/powerpoint/2010/main" val="287910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3EC1-1687-CB8E-F117-AB83878AF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1519F-AC6A-86A8-C998-37CFAE750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E6620D-0890-97FB-D1B7-0C5E626DBD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B7E732-38EF-C551-C0E9-049A8FA5AC36}"/>
              </a:ext>
            </a:extLst>
          </p:cNvPr>
          <p:cNvSpPr>
            <a:spLocks noGrp="1"/>
          </p:cNvSpPr>
          <p:nvPr>
            <p:ph type="sldNum" sz="quarter" idx="5"/>
          </p:nvPr>
        </p:nvSpPr>
        <p:spPr/>
        <p:txBody>
          <a:bodyPr/>
          <a:lstStyle/>
          <a:p>
            <a:fld id="{0C066627-9E6E-4379-8B89-1147A6B58236}" type="slidenum">
              <a:rPr lang="en-US" smtClean="0"/>
              <a:t>7</a:t>
            </a:fld>
            <a:endParaRPr lang="en-US"/>
          </a:p>
        </p:txBody>
      </p:sp>
    </p:spTree>
    <p:extLst>
      <p:ext uri="{BB962C8B-B14F-4D97-AF65-F5344CB8AC3E}">
        <p14:creationId xmlns:p14="http://schemas.microsoft.com/office/powerpoint/2010/main" val="34984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54E49-0C2A-0396-8A1A-ED134EF5A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31175-2D12-E029-813B-85F17F2BD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C879D-7BAE-C5DC-73C9-D6E43114C1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289895-5034-74EB-C603-94DCAB3B8A47}"/>
              </a:ext>
            </a:extLst>
          </p:cNvPr>
          <p:cNvSpPr>
            <a:spLocks noGrp="1"/>
          </p:cNvSpPr>
          <p:nvPr>
            <p:ph type="sldNum" sz="quarter" idx="5"/>
          </p:nvPr>
        </p:nvSpPr>
        <p:spPr/>
        <p:txBody>
          <a:bodyPr/>
          <a:lstStyle/>
          <a:p>
            <a:fld id="{0C066627-9E6E-4379-8B89-1147A6B58236}" type="slidenum">
              <a:rPr lang="en-US" smtClean="0"/>
              <a:t>8</a:t>
            </a:fld>
            <a:endParaRPr lang="en-US"/>
          </a:p>
        </p:txBody>
      </p:sp>
    </p:spTree>
    <p:extLst>
      <p:ext uri="{BB962C8B-B14F-4D97-AF65-F5344CB8AC3E}">
        <p14:creationId xmlns:p14="http://schemas.microsoft.com/office/powerpoint/2010/main" val="302849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46D7E-5A00-BEA0-E8B8-92A4A9D87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ADA4F-9BCF-E0A9-FBA1-C7D823D3E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2BA2E-2839-A2E0-E0D7-4B7DF970CC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BB0640-6BBE-35D6-6C01-4EE5B0D896DA}"/>
              </a:ext>
            </a:extLst>
          </p:cNvPr>
          <p:cNvSpPr>
            <a:spLocks noGrp="1"/>
          </p:cNvSpPr>
          <p:nvPr>
            <p:ph type="sldNum" sz="quarter" idx="5"/>
          </p:nvPr>
        </p:nvSpPr>
        <p:spPr/>
        <p:txBody>
          <a:bodyPr/>
          <a:lstStyle/>
          <a:p>
            <a:fld id="{0C066627-9E6E-4379-8B89-1147A6B58236}" type="slidenum">
              <a:rPr lang="en-US" smtClean="0"/>
              <a:t>9</a:t>
            </a:fld>
            <a:endParaRPr lang="en-US"/>
          </a:p>
        </p:txBody>
      </p:sp>
    </p:spTree>
    <p:extLst>
      <p:ext uri="{BB962C8B-B14F-4D97-AF65-F5344CB8AC3E}">
        <p14:creationId xmlns:p14="http://schemas.microsoft.com/office/powerpoint/2010/main" val="478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B7C33-A2F7-7DF3-51EE-C1FCE46D4B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246B7-86CA-CBB8-2EDA-0E291163D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B0894-D8F5-1FCE-73EC-D893B35294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BB7F05-40C2-8704-EC43-4864CF1FE3D7}"/>
              </a:ext>
            </a:extLst>
          </p:cNvPr>
          <p:cNvSpPr>
            <a:spLocks noGrp="1"/>
          </p:cNvSpPr>
          <p:nvPr>
            <p:ph type="sldNum" sz="quarter" idx="5"/>
          </p:nvPr>
        </p:nvSpPr>
        <p:spPr/>
        <p:txBody>
          <a:bodyPr/>
          <a:lstStyle/>
          <a:p>
            <a:fld id="{0C066627-9E6E-4379-8B89-1147A6B58236}" type="slidenum">
              <a:rPr lang="en-US" smtClean="0"/>
              <a:t>10</a:t>
            </a:fld>
            <a:endParaRPr lang="en-US"/>
          </a:p>
        </p:txBody>
      </p:sp>
    </p:spTree>
    <p:extLst>
      <p:ext uri="{BB962C8B-B14F-4D97-AF65-F5344CB8AC3E}">
        <p14:creationId xmlns:p14="http://schemas.microsoft.com/office/powerpoint/2010/main" val="359823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091C-B282-BA12-4890-C6A8867A9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96DABE-880F-E31E-7A51-CA2CCC1153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5024F8-B505-DD00-622A-D4DBFEDC6D6F}"/>
              </a:ext>
            </a:extLst>
          </p:cNvPr>
          <p:cNvSpPr>
            <a:spLocks noGrp="1"/>
          </p:cNvSpPr>
          <p:nvPr>
            <p:ph type="dt" sz="half" idx="10"/>
          </p:nvPr>
        </p:nvSpPr>
        <p:spPr/>
        <p:txBody>
          <a:bodyPr/>
          <a:lstStyle/>
          <a:p>
            <a:fld id="{2EDB551D-3A25-45E8-B87D-143E3B3FAFD9}" type="datetimeFigureOut">
              <a:rPr lang="en-US" smtClean="0"/>
              <a:t>5/10/2024</a:t>
            </a:fld>
            <a:endParaRPr lang="en-US"/>
          </a:p>
        </p:txBody>
      </p:sp>
      <p:sp>
        <p:nvSpPr>
          <p:cNvPr id="5" name="Footer Placeholder 4">
            <a:extLst>
              <a:ext uri="{FF2B5EF4-FFF2-40B4-BE49-F238E27FC236}">
                <a16:creationId xmlns:a16="http://schemas.microsoft.com/office/drawing/2014/main" id="{34A3A174-200A-24BA-D055-99DAA86A9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D16D6-AC4B-356E-A23B-12C5C2790905}"/>
              </a:ext>
            </a:extLst>
          </p:cNvPr>
          <p:cNvSpPr>
            <a:spLocks noGrp="1"/>
          </p:cNvSpPr>
          <p:nvPr>
            <p:ph type="sldNum" sz="quarter" idx="12"/>
          </p:nvPr>
        </p:nvSpPr>
        <p:spPr/>
        <p:txBody>
          <a:bodyPr/>
          <a:lstStyle/>
          <a:p>
            <a:fld id="{363DB5EE-838E-4D04-AA1A-DFBD489AB063}" type="slidenum">
              <a:rPr lang="en-US" smtClean="0"/>
              <a:t>‹#›</a:t>
            </a:fld>
            <a:endParaRPr lang="en-US"/>
          </a:p>
        </p:txBody>
      </p:sp>
    </p:spTree>
    <p:extLst>
      <p:ext uri="{BB962C8B-B14F-4D97-AF65-F5344CB8AC3E}">
        <p14:creationId xmlns:p14="http://schemas.microsoft.com/office/powerpoint/2010/main" val="226996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CFAA-714E-6D26-C0B4-0439772A95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38E85F-BEE9-65E5-6C85-D944E88AAC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937FD-EAFE-95F6-ED10-54FFA3ED17FE}"/>
              </a:ext>
            </a:extLst>
          </p:cNvPr>
          <p:cNvSpPr>
            <a:spLocks noGrp="1"/>
          </p:cNvSpPr>
          <p:nvPr>
            <p:ph type="dt" sz="half" idx="10"/>
          </p:nvPr>
        </p:nvSpPr>
        <p:spPr/>
        <p:txBody>
          <a:bodyPr/>
          <a:lstStyle/>
          <a:p>
            <a:fld id="{2EDB551D-3A25-45E8-B87D-143E3B3FAFD9}" type="datetimeFigureOut">
              <a:rPr lang="en-US" smtClean="0"/>
              <a:t>5/10/2024</a:t>
            </a:fld>
            <a:endParaRPr lang="en-US"/>
          </a:p>
        </p:txBody>
      </p:sp>
      <p:sp>
        <p:nvSpPr>
          <p:cNvPr id="5" name="Footer Placeholder 4">
            <a:extLst>
              <a:ext uri="{FF2B5EF4-FFF2-40B4-BE49-F238E27FC236}">
                <a16:creationId xmlns:a16="http://schemas.microsoft.com/office/drawing/2014/main" id="{82F78344-6599-10AE-B7CF-02B642D18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571EC-5E8F-3BCE-4FAC-C509BFCD029C}"/>
              </a:ext>
            </a:extLst>
          </p:cNvPr>
          <p:cNvSpPr>
            <a:spLocks noGrp="1"/>
          </p:cNvSpPr>
          <p:nvPr>
            <p:ph type="sldNum" sz="quarter" idx="12"/>
          </p:nvPr>
        </p:nvSpPr>
        <p:spPr/>
        <p:txBody>
          <a:bodyPr/>
          <a:lstStyle/>
          <a:p>
            <a:fld id="{363DB5EE-838E-4D04-AA1A-DFBD489AB063}" type="slidenum">
              <a:rPr lang="en-US" smtClean="0"/>
              <a:t>‹#›</a:t>
            </a:fld>
            <a:endParaRPr lang="en-US"/>
          </a:p>
        </p:txBody>
      </p:sp>
    </p:spTree>
    <p:extLst>
      <p:ext uri="{BB962C8B-B14F-4D97-AF65-F5344CB8AC3E}">
        <p14:creationId xmlns:p14="http://schemas.microsoft.com/office/powerpoint/2010/main" val="185259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788E3F-38F8-6C30-BC7C-F2CDE11E36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342854-2E55-0D9E-3217-FB529C889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40153-CA1E-486B-4D44-2060FCDF9F0D}"/>
              </a:ext>
            </a:extLst>
          </p:cNvPr>
          <p:cNvSpPr>
            <a:spLocks noGrp="1"/>
          </p:cNvSpPr>
          <p:nvPr>
            <p:ph type="dt" sz="half" idx="10"/>
          </p:nvPr>
        </p:nvSpPr>
        <p:spPr/>
        <p:txBody>
          <a:bodyPr/>
          <a:lstStyle/>
          <a:p>
            <a:fld id="{2EDB551D-3A25-45E8-B87D-143E3B3FAFD9}" type="datetimeFigureOut">
              <a:rPr lang="en-US" smtClean="0"/>
              <a:t>5/10/2024</a:t>
            </a:fld>
            <a:endParaRPr lang="en-US"/>
          </a:p>
        </p:txBody>
      </p:sp>
      <p:sp>
        <p:nvSpPr>
          <p:cNvPr id="5" name="Footer Placeholder 4">
            <a:extLst>
              <a:ext uri="{FF2B5EF4-FFF2-40B4-BE49-F238E27FC236}">
                <a16:creationId xmlns:a16="http://schemas.microsoft.com/office/drawing/2014/main" id="{3DCB8ACC-69A7-48D4-3228-D0C1C8BE4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09B76-4973-FC77-9062-AC996608714E}"/>
              </a:ext>
            </a:extLst>
          </p:cNvPr>
          <p:cNvSpPr>
            <a:spLocks noGrp="1"/>
          </p:cNvSpPr>
          <p:nvPr>
            <p:ph type="sldNum" sz="quarter" idx="12"/>
          </p:nvPr>
        </p:nvSpPr>
        <p:spPr/>
        <p:txBody>
          <a:bodyPr/>
          <a:lstStyle/>
          <a:p>
            <a:fld id="{363DB5EE-838E-4D04-AA1A-DFBD489AB063}" type="slidenum">
              <a:rPr lang="en-US" smtClean="0"/>
              <a:t>‹#›</a:t>
            </a:fld>
            <a:endParaRPr lang="en-US"/>
          </a:p>
        </p:txBody>
      </p:sp>
    </p:spTree>
    <p:extLst>
      <p:ext uri="{BB962C8B-B14F-4D97-AF65-F5344CB8AC3E}">
        <p14:creationId xmlns:p14="http://schemas.microsoft.com/office/powerpoint/2010/main" val="2727758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095C8-6A47-40B9-8F2F-42AE4143FCC2}"/>
              </a:ext>
            </a:extLst>
          </p:cNvPr>
          <p:cNvSpPr/>
          <p:nvPr userDrawn="1"/>
        </p:nvSpPr>
        <p:spPr>
          <a:xfrm>
            <a:off x="0" y="0"/>
            <a:ext cx="12192000" cy="6858000"/>
          </a:xfrm>
          <a:prstGeom prst="rect">
            <a:avLst/>
          </a:prstGeom>
          <a:solidFill>
            <a:srgbClr val="0B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87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A69695-C9EF-4EC6-97FB-87749073E206}"/>
              </a:ext>
            </a:extLst>
          </p:cNvPr>
          <p:cNvSpPr/>
          <p:nvPr userDrawn="1"/>
        </p:nvSpPr>
        <p:spPr>
          <a:xfrm>
            <a:off x="0" y="0"/>
            <a:ext cx="12192000" cy="6858000"/>
          </a:xfrm>
          <a:prstGeom prst="rect">
            <a:avLst/>
          </a:prstGeom>
          <a:solidFill>
            <a:srgbClr val="0B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8EAA7C-35D1-4086-A855-8A798FE74C23}"/>
              </a:ext>
            </a:extLst>
          </p:cNvPr>
          <p:cNvSpPr/>
          <p:nvPr userDrawn="1"/>
        </p:nvSpPr>
        <p:spPr>
          <a:xfrm>
            <a:off x="1524" y="0"/>
            <a:ext cx="12188952" cy="6858000"/>
          </a:xfrm>
          <a:prstGeom prst="rect">
            <a:avLst/>
          </a:prstGeom>
          <a:blipFill dpi="0" rotWithShape="1">
            <a:blip r:embed="rId2">
              <a:alphaModFix amt="2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0">
            <a:extLst>
              <a:ext uri="{FF2B5EF4-FFF2-40B4-BE49-F238E27FC236}">
                <a16:creationId xmlns:a16="http://schemas.microsoft.com/office/drawing/2014/main" id="{9C2AEA3D-00E8-4477-9049-5EE640CB2DF3}"/>
              </a:ext>
            </a:extLst>
          </p:cNvPr>
          <p:cNvSpPr/>
          <p:nvPr/>
        </p:nvSpPr>
        <p:spPr>
          <a:xfrm rot="10800000">
            <a:off x="10915650" y="5584778"/>
            <a:ext cx="1276350" cy="1273221"/>
          </a:xfrm>
          <a:custGeom>
            <a:avLst/>
            <a:gdLst>
              <a:gd name="connsiteX0" fmla="*/ 0 w 1943100"/>
              <a:gd name="connsiteY0" fmla="*/ 1938338 h 1938337"/>
              <a:gd name="connsiteX1" fmla="*/ 0 w 1943100"/>
              <a:gd name="connsiteY1" fmla="*/ 1938338 h 1938337"/>
              <a:gd name="connsiteX2" fmla="*/ 95250 w 1943100"/>
              <a:gd name="connsiteY2" fmla="*/ 1843088 h 1938337"/>
              <a:gd name="connsiteX3" fmla="*/ 95250 w 1943100"/>
              <a:gd name="connsiteY3" fmla="*/ 1299210 h 1938337"/>
              <a:gd name="connsiteX4" fmla="*/ 1299210 w 1943100"/>
              <a:gd name="connsiteY4" fmla="*/ 95250 h 1938337"/>
              <a:gd name="connsiteX5" fmla="*/ 1847850 w 1943100"/>
              <a:gd name="connsiteY5" fmla="*/ 95250 h 1938337"/>
              <a:gd name="connsiteX6" fmla="*/ 1943100 w 1943100"/>
              <a:gd name="connsiteY6" fmla="*/ 0 h 1938337"/>
              <a:gd name="connsiteX7" fmla="*/ 1943100 w 1943100"/>
              <a:gd name="connsiteY7" fmla="*/ 0 h 1938337"/>
              <a:gd name="connsiteX8" fmla="*/ 0 w 1943100"/>
              <a:gd name="connsiteY8" fmla="*/ 0 h 1938337"/>
              <a:gd name="connsiteX9" fmla="*/ 0 w 1943100"/>
              <a:gd name="connsiteY9" fmla="*/ 1938338 h 193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3100" h="1938337">
                <a:moveTo>
                  <a:pt x="0" y="1938338"/>
                </a:moveTo>
                <a:lnTo>
                  <a:pt x="0" y="1938338"/>
                </a:lnTo>
                <a:cubicBezTo>
                  <a:pt x="52388" y="1938338"/>
                  <a:pt x="95250" y="1895475"/>
                  <a:pt x="95250" y="1843088"/>
                </a:cubicBezTo>
                <a:lnTo>
                  <a:pt x="95250" y="1299210"/>
                </a:lnTo>
                <a:cubicBezTo>
                  <a:pt x="95250" y="634365"/>
                  <a:pt x="634365" y="95250"/>
                  <a:pt x="1299210" y="95250"/>
                </a:cubicBezTo>
                <a:lnTo>
                  <a:pt x="1847850" y="95250"/>
                </a:lnTo>
                <a:cubicBezTo>
                  <a:pt x="1900238" y="95250"/>
                  <a:pt x="1943100" y="52388"/>
                  <a:pt x="1943100" y="0"/>
                </a:cubicBezTo>
                <a:lnTo>
                  <a:pt x="1943100" y="0"/>
                </a:lnTo>
                <a:lnTo>
                  <a:pt x="0" y="0"/>
                </a:lnTo>
                <a:lnTo>
                  <a:pt x="0" y="1938338"/>
                </a:lnTo>
                <a:close/>
              </a:path>
            </a:pathLst>
          </a:custGeom>
          <a:solidFill>
            <a:srgbClr val="DB353A"/>
          </a:solidFill>
          <a:ln w="9525"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508369B-5884-4ACF-A92F-84AD25395A5C}"/>
              </a:ext>
            </a:extLst>
          </p:cNvPr>
          <p:cNvSpPr txBox="1"/>
          <p:nvPr/>
        </p:nvSpPr>
        <p:spPr>
          <a:xfrm>
            <a:off x="11890179" y="6594420"/>
            <a:ext cx="251672" cy="215444"/>
          </a:xfrm>
          <a:prstGeom prst="rect">
            <a:avLst/>
          </a:prstGeom>
          <a:noFill/>
        </p:spPr>
        <p:txBody>
          <a:bodyPr wrap="none" lIns="0" tIns="0" rIns="0" bIns="0" rtlCol="0">
            <a:spAutoFit/>
          </a:bodyPr>
          <a:lstStyle/>
          <a:p>
            <a:pPr algn="ctr"/>
            <a:fld id="{55EAEC7A-864E-4AF9-B626-802A48AA22D1}" type="slidenum">
              <a:rPr lang="en-US" sz="1400" b="1" smtClean="0">
                <a:solidFill>
                  <a:schemeClr val="bg1"/>
                </a:solidFill>
                <a:latin typeface="Montserrat" panose="00000500000000000000" pitchFamily="2" charset="0"/>
              </a:rPr>
              <a:pPr algn="ctr"/>
              <a:t>‹#›</a:t>
            </a:fld>
            <a:endParaRPr lang="en-US" sz="1400" b="1">
              <a:solidFill>
                <a:schemeClr val="bg1"/>
              </a:solidFill>
              <a:latin typeface="Montserrat" panose="00000500000000000000" pitchFamily="2" charset="0"/>
            </a:endParaRPr>
          </a:p>
        </p:txBody>
      </p:sp>
    </p:spTree>
    <p:extLst>
      <p:ext uri="{BB962C8B-B14F-4D97-AF65-F5344CB8AC3E}">
        <p14:creationId xmlns:p14="http://schemas.microsoft.com/office/powerpoint/2010/main" val="329620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269B-C2D2-1E6E-78D7-9893D6574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1434E-AD53-4CDE-6941-CA0B2EE5A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51CBD-C277-7E6A-4D05-F39D90FB1F9B}"/>
              </a:ext>
            </a:extLst>
          </p:cNvPr>
          <p:cNvSpPr>
            <a:spLocks noGrp="1"/>
          </p:cNvSpPr>
          <p:nvPr>
            <p:ph type="dt" sz="half" idx="10"/>
          </p:nvPr>
        </p:nvSpPr>
        <p:spPr/>
        <p:txBody>
          <a:bodyPr/>
          <a:lstStyle/>
          <a:p>
            <a:fld id="{2EDB551D-3A25-45E8-B87D-143E3B3FAFD9}" type="datetimeFigureOut">
              <a:rPr lang="en-US" smtClean="0"/>
              <a:t>5/10/2024</a:t>
            </a:fld>
            <a:endParaRPr lang="en-US"/>
          </a:p>
        </p:txBody>
      </p:sp>
      <p:sp>
        <p:nvSpPr>
          <p:cNvPr id="5" name="Footer Placeholder 4">
            <a:extLst>
              <a:ext uri="{FF2B5EF4-FFF2-40B4-BE49-F238E27FC236}">
                <a16:creationId xmlns:a16="http://schemas.microsoft.com/office/drawing/2014/main" id="{06A5E0BD-318F-4CEC-EC14-4E70E382E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76838-E9A8-CD63-515E-A51BFCE95B96}"/>
              </a:ext>
            </a:extLst>
          </p:cNvPr>
          <p:cNvSpPr>
            <a:spLocks noGrp="1"/>
          </p:cNvSpPr>
          <p:nvPr>
            <p:ph type="sldNum" sz="quarter" idx="12"/>
          </p:nvPr>
        </p:nvSpPr>
        <p:spPr/>
        <p:txBody>
          <a:bodyPr/>
          <a:lstStyle/>
          <a:p>
            <a:fld id="{363DB5EE-838E-4D04-AA1A-DFBD489AB063}" type="slidenum">
              <a:rPr lang="en-US" smtClean="0"/>
              <a:t>‹#›</a:t>
            </a:fld>
            <a:endParaRPr lang="en-US"/>
          </a:p>
        </p:txBody>
      </p:sp>
    </p:spTree>
    <p:extLst>
      <p:ext uri="{BB962C8B-B14F-4D97-AF65-F5344CB8AC3E}">
        <p14:creationId xmlns:p14="http://schemas.microsoft.com/office/powerpoint/2010/main" val="65151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33E9A-BA81-1E6F-4D20-C060D1207C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62E5EF-4245-273F-2361-62236CE1A2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4F79C2-31F0-3AC9-B78C-3CC47D3D8869}"/>
              </a:ext>
            </a:extLst>
          </p:cNvPr>
          <p:cNvSpPr>
            <a:spLocks noGrp="1"/>
          </p:cNvSpPr>
          <p:nvPr>
            <p:ph type="dt" sz="half" idx="10"/>
          </p:nvPr>
        </p:nvSpPr>
        <p:spPr/>
        <p:txBody>
          <a:bodyPr/>
          <a:lstStyle/>
          <a:p>
            <a:fld id="{2EDB551D-3A25-45E8-B87D-143E3B3FAFD9}" type="datetimeFigureOut">
              <a:rPr lang="en-US" smtClean="0"/>
              <a:t>5/10/2024</a:t>
            </a:fld>
            <a:endParaRPr lang="en-US"/>
          </a:p>
        </p:txBody>
      </p:sp>
      <p:sp>
        <p:nvSpPr>
          <p:cNvPr id="5" name="Footer Placeholder 4">
            <a:extLst>
              <a:ext uri="{FF2B5EF4-FFF2-40B4-BE49-F238E27FC236}">
                <a16:creationId xmlns:a16="http://schemas.microsoft.com/office/drawing/2014/main" id="{30C8547D-009A-714E-D910-1B6E6672B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C7DC3-4631-20B4-B088-6120D8002BB0}"/>
              </a:ext>
            </a:extLst>
          </p:cNvPr>
          <p:cNvSpPr>
            <a:spLocks noGrp="1"/>
          </p:cNvSpPr>
          <p:nvPr>
            <p:ph type="sldNum" sz="quarter" idx="12"/>
          </p:nvPr>
        </p:nvSpPr>
        <p:spPr/>
        <p:txBody>
          <a:bodyPr/>
          <a:lstStyle/>
          <a:p>
            <a:fld id="{363DB5EE-838E-4D04-AA1A-DFBD489AB063}" type="slidenum">
              <a:rPr lang="en-US" smtClean="0"/>
              <a:t>‹#›</a:t>
            </a:fld>
            <a:endParaRPr lang="en-US"/>
          </a:p>
        </p:txBody>
      </p:sp>
    </p:spTree>
    <p:extLst>
      <p:ext uri="{BB962C8B-B14F-4D97-AF65-F5344CB8AC3E}">
        <p14:creationId xmlns:p14="http://schemas.microsoft.com/office/powerpoint/2010/main" val="415815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AF7B-57D9-141F-554B-4DA0B3DACA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726DA-12FC-3F08-BD53-78F7E23F69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E18ECF-E64D-45E6-5A57-B9219A5945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76F8BD-17D4-A231-A4F2-315A4BACF7E2}"/>
              </a:ext>
            </a:extLst>
          </p:cNvPr>
          <p:cNvSpPr>
            <a:spLocks noGrp="1"/>
          </p:cNvSpPr>
          <p:nvPr>
            <p:ph type="dt" sz="half" idx="10"/>
          </p:nvPr>
        </p:nvSpPr>
        <p:spPr/>
        <p:txBody>
          <a:bodyPr/>
          <a:lstStyle/>
          <a:p>
            <a:fld id="{2EDB551D-3A25-45E8-B87D-143E3B3FAFD9}" type="datetimeFigureOut">
              <a:rPr lang="en-US" smtClean="0"/>
              <a:t>5/10/2024</a:t>
            </a:fld>
            <a:endParaRPr lang="en-US"/>
          </a:p>
        </p:txBody>
      </p:sp>
      <p:sp>
        <p:nvSpPr>
          <p:cNvPr id="6" name="Footer Placeholder 5">
            <a:extLst>
              <a:ext uri="{FF2B5EF4-FFF2-40B4-BE49-F238E27FC236}">
                <a16:creationId xmlns:a16="http://schemas.microsoft.com/office/drawing/2014/main" id="{BA310F14-A633-214C-A347-D9CE0670A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41969A-DC3E-77D0-A30F-7B935D19F353}"/>
              </a:ext>
            </a:extLst>
          </p:cNvPr>
          <p:cNvSpPr>
            <a:spLocks noGrp="1"/>
          </p:cNvSpPr>
          <p:nvPr>
            <p:ph type="sldNum" sz="quarter" idx="12"/>
          </p:nvPr>
        </p:nvSpPr>
        <p:spPr/>
        <p:txBody>
          <a:bodyPr/>
          <a:lstStyle/>
          <a:p>
            <a:fld id="{363DB5EE-838E-4D04-AA1A-DFBD489AB063}" type="slidenum">
              <a:rPr lang="en-US" smtClean="0"/>
              <a:t>‹#›</a:t>
            </a:fld>
            <a:endParaRPr lang="en-US"/>
          </a:p>
        </p:txBody>
      </p:sp>
    </p:spTree>
    <p:extLst>
      <p:ext uri="{BB962C8B-B14F-4D97-AF65-F5344CB8AC3E}">
        <p14:creationId xmlns:p14="http://schemas.microsoft.com/office/powerpoint/2010/main" val="27156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2C6C-9646-807A-2FB6-ED2516B6C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EAACDE-5B4B-5DCE-2AEE-CA65456B85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3EC1D3-EBE9-7CCB-195B-2A35B6B95C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D550D9-944F-37F2-5284-AE6E26B8D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4250B8-35F4-68A9-2207-6C7D752310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8F4616-DCDB-CCED-987D-1508038C7F9E}"/>
              </a:ext>
            </a:extLst>
          </p:cNvPr>
          <p:cNvSpPr>
            <a:spLocks noGrp="1"/>
          </p:cNvSpPr>
          <p:nvPr>
            <p:ph type="dt" sz="half" idx="10"/>
          </p:nvPr>
        </p:nvSpPr>
        <p:spPr/>
        <p:txBody>
          <a:bodyPr/>
          <a:lstStyle/>
          <a:p>
            <a:fld id="{2EDB551D-3A25-45E8-B87D-143E3B3FAFD9}" type="datetimeFigureOut">
              <a:rPr lang="en-US" smtClean="0"/>
              <a:t>5/10/2024</a:t>
            </a:fld>
            <a:endParaRPr lang="en-US"/>
          </a:p>
        </p:txBody>
      </p:sp>
      <p:sp>
        <p:nvSpPr>
          <p:cNvPr id="8" name="Footer Placeholder 7">
            <a:extLst>
              <a:ext uri="{FF2B5EF4-FFF2-40B4-BE49-F238E27FC236}">
                <a16:creationId xmlns:a16="http://schemas.microsoft.com/office/drawing/2014/main" id="{4D313883-8845-6EC7-EE42-D55203C64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7DA72A-930A-F3D8-0304-24EF571A2626}"/>
              </a:ext>
            </a:extLst>
          </p:cNvPr>
          <p:cNvSpPr>
            <a:spLocks noGrp="1"/>
          </p:cNvSpPr>
          <p:nvPr>
            <p:ph type="sldNum" sz="quarter" idx="12"/>
          </p:nvPr>
        </p:nvSpPr>
        <p:spPr/>
        <p:txBody>
          <a:bodyPr/>
          <a:lstStyle/>
          <a:p>
            <a:fld id="{363DB5EE-838E-4D04-AA1A-DFBD489AB063}" type="slidenum">
              <a:rPr lang="en-US" smtClean="0"/>
              <a:t>‹#›</a:t>
            </a:fld>
            <a:endParaRPr lang="en-US"/>
          </a:p>
        </p:txBody>
      </p:sp>
    </p:spTree>
    <p:extLst>
      <p:ext uri="{BB962C8B-B14F-4D97-AF65-F5344CB8AC3E}">
        <p14:creationId xmlns:p14="http://schemas.microsoft.com/office/powerpoint/2010/main" val="355924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D4B1-C6B7-DCE4-80A4-7F08455581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374476-C5FA-BD44-E218-0CD13AC74E63}"/>
              </a:ext>
            </a:extLst>
          </p:cNvPr>
          <p:cNvSpPr>
            <a:spLocks noGrp="1"/>
          </p:cNvSpPr>
          <p:nvPr>
            <p:ph type="dt" sz="half" idx="10"/>
          </p:nvPr>
        </p:nvSpPr>
        <p:spPr/>
        <p:txBody>
          <a:bodyPr/>
          <a:lstStyle/>
          <a:p>
            <a:fld id="{2EDB551D-3A25-45E8-B87D-143E3B3FAFD9}" type="datetimeFigureOut">
              <a:rPr lang="en-US" smtClean="0"/>
              <a:t>5/10/2024</a:t>
            </a:fld>
            <a:endParaRPr lang="en-US"/>
          </a:p>
        </p:txBody>
      </p:sp>
      <p:sp>
        <p:nvSpPr>
          <p:cNvPr id="4" name="Footer Placeholder 3">
            <a:extLst>
              <a:ext uri="{FF2B5EF4-FFF2-40B4-BE49-F238E27FC236}">
                <a16:creationId xmlns:a16="http://schemas.microsoft.com/office/drawing/2014/main" id="{A674475A-3ABE-7FD9-C0CA-BD2270ACCB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35FF88-DC05-8AB6-61B0-E1CF89ADB02C}"/>
              </a:ext>
            </a:extLst>
          </p:cNvPr>
          <p:cNvSpPr>
            <a:spLocks noGrp="1"/>
          </p:cNvSpPr>
          <p:nvPr>
            <p:ph type="sldNum" sz="quarter" idx="12"/>
          </p:nvPr>
        </p:nvSpPr>
        <p:spPr/>
        <p:txBody>
          <a:bodyPr/>
          <a:lstStyle/>
          <a:p>
            <a:fld id="{363DB5EE-838E-4D04-AA1A-DFBD489AB063}" type="slidenum">
              <a:rPr lang="en-US" smtClean="0"/>
              <a:t>‹#›</a:t>
            </a:fld>
            <a:endParaRPr lang="en-US"/>
          </a:p>
        </p:txBody>
      </p:sp>
    </p:spTree>
    <p:extLst>
      <p:ext uri="{BB962C8B-B14F-4D97-AF65-F5344CB8AC3E}">
        <p14:creationId xmlns:p14="http://schemas.microsoft.com/office/powerpoint/2010/main" val="227360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E12B89-E475-98B7-DDC6-88C56FA92A55}"/>
              </a:ext>
            </a:extLst>
          </p:cNvPr>
          <p:cNvSpPr>
            <a:spLocks noGrp="1"/>
          </p:cNvSpPr>
          <p:nvPr>
            <p:ph type="dt" sz="half" idx="10"/>
          </p:nvPr>
        </p:nvSpPr>
        <p:spPr/>
        <p:txBody>
          <a:bodyPr/>
          <a:lstStyle/>
          <a:p>
            <a:fld id="{2EDB551D-3A25-45E8-B87D-143E3B3FAFD9}" type="datetimeFigureOut">
              <a:rPr lang="en-US" smtClean="0"/>
              <a:t>5/10/2024</a:t>
            </a:fld>
            <a:endParaRPr lang="en-US"/>
          </a:p>
        </p:txBody>
      </p:sp>
      <p:sp>
        <p:nvSpPr>
          <p:cNvPr id="3" name="Footer Placeholder 2">
            <a:extLst>
              <a:ext uri="{FF2B5EF4-FFF2-40B4-BE49-F238E27FC236}">
                <a16:creationId xmlns:a16="http://schemas.microsoft.com/office/drawing/2014/main" id="{49ED8C75-42E7-E201-16F5-FC7F782E3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CA2DAD-AFD5-D659-46BB-CDF48DEFB8BF}"/>
              </a:ext>
            </a:extLst>
          </p:cNvPr>
          <p:cNvSpPr>
            <a:spLocks noGrp="1"/>
          </p:cNvSpPr>
          <p:nvPr>
            <p:ph type="sldNum" sz="quarter" idx="12"/>
          </p:nvPr>
        </p:nvSpPr>
        <p:spPr/>
        <p:txBody>
          <a:bodyPr/>
          <a:lstStyle/>
          <a:p>
            <a:fld id="{363DB5EE-838E-4D04-AA1A-DFBD489AB063}" type="slidenum">
              <a:rPr lang="en-US" smtClean="0"/>
              <a:t>‹#›</a:t>
            </a:fld>
            <a:endParaRPr lang="en-US"/>
          </a:p>
        </p:txBody>
      </p:sp>
    </p:spTree>
    <p:extLst>
      <p:ext uri="{BB962C8B-B14F-4D97-AF65-F5344CB8AC3E}">
        <p14:creationId xmlns:p14="http://schemas.microsoft.com/office/powerpoint/2010/main" val="326348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9E2C-A775-6F1E-D5C2-F59A5FCDF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9399CA-85ED-B421-5AD9-15493D5B7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E878BF-2AF7-F760-6D12-DAE8D8E6F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7C61B-369F-269F-9611-CFD8BAAFC407}"/>
              </a:ext>
            </a:extLst>
          </p:cNvPr>
          <p:cNvSpPr>
            <a:spLocks noGrp="1"/>
          </p:cNvSpPr>
          <p:nvPr>
            <p:ph type="dt" sz="half" idx="10"/>
          </p:nvPr>
        </p:nvSpPr>
        <p:spPr/>
        <p:txBody>
          <a:bodyPr/>
          <a:lstStyle/>
          <a:p>
            <a:fld id="{2EDB551D-3A25-45E8-B87D-143E3B3FAFD9}" type="datetimeFigureOut">
              <a:rPr lang="en-US" smtClean="0"/>
              <a:t>5/10/2024</a:t>
            </a:fld>
            <a:endParaRPr lang="en-US"/>
          </a:p>
        </p:txBody>
      </p:sp>
      <p:sp>
        <p:nvSpPr>
          <p:cNvPr id="6" name="Footer Placeholder 5">
            <a:extLst>
              <a:ext uri="{FF2B5EF4-FFF2-40B4-BE49-F238E27FC236}">
                <a16:creationId xmlns:a16="http://schemas.microsoft.com/office/drawing/2014/main" id="{D6171297-ECF2-5920-D618-66C331D06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209C1-72E6-0958-15FF-3D50F5DDF933}"/>
              </a:ext>
            </a:extLst>
          </p:cNvPr>
          <p:cNvSpPr>
            <a:spLocks noGrp="1"/>
          </p:cNvSpPr>
          <p:nvPr>
            <p:ph type="sldNum" sz="quarter" idx="12"/>
          </p:nvPr>
        </p:nvSpPr>
        <p:spPr/>
        <p:txBody>
          <a:bodyPr/>
          <a:lstStyle/>
          <a:p>
            <a:fld id="{363DB5EE-838E-4D04-AA1A-DFBD489AB063}" type="slidenum">
              <a:rPr lang="en-US" smtClean="0"/>
              <a:t>‹#›</a:t>
            </a:fld>
            <a:endParaRPr lang="en-US"/>
          </a:p>
        </p:txBody>
      </p:sp>
    </p:spTree>
    <p:extLst>
      <p:ext uri="{BB962C8B-B14F-4D97-AF65-F5344CB8AC3E}">
        <p14:creationId xmlns:p14="http://schemas.microsoft.com/office/powerpoint/2010/main" val="325946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3B49-1DAB-6094-7370-E261307AA3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5BB668-8C75-7364-487C-DA7BA5A9A8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9C670-B6ED-EE77-AF58-37E98DDCA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0F3F6D-428A-B975-06B6-C249E4A97323}"/>
              </a:ext>
            </a:extLst>
          </p:cNvPr>
          <p:cNvSpPr>
            <a:spLocks noGrp="1"/>
          </p:cNvSpPr>
          <p:nvPr>
            <p:ph type="dt" sz="half" idx="10"/>
          </p:nvPr>
        </p:nvSpPr>
        <p:spPr/>
        <p:txBody>
          <a:bodyPr/>
          <a:lstStyle/>
          <a:p>
            <a:fld id="{2EDB551D-3A25-45E8-B87D-143E3B3FAFD9}" type="datetimeFigureOut">
              <a:rPr lang="en-US" smtClean="0"/>
              <a:t>5/10/2024</a:t>
            </a:fld>
            <a:endParaRPr lang="en-US"/>
          </a:p>
        </p:txBody>
      </p:sp>
      <p:sp>
        <p:nvSpPr>
          <p:cNvPr id="6" name="Footer Placeholder 5">
            <a:extLst>
              <a:ext uri="{FF2B5EF4-FFF2-40B4-BE49-F238E27FC236}">
                <a16:creationId xmlns:a16="http://schemas.microsoft.com/office/drawing/2014/main" id="{2EAB2160-506D-9CBB-79C6-0E3B5674B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F3991-B4F0-1B43-8F5C-D7BD6F148CF0}"/>
              </a:ext>
            </a:extLst>
          </p:cNvPr>
          <p:cNvSpPr>
            <a:spLocks noGrp="1"/>
          </p:cNvSpPr>
          <p:nvPr>
            <p:ph type="sldNum" sz="quarter" idx="12"/>
          </p:nvPr>
        </p:nvSpPr>
        <p:spPr/>
        <p:txBody>
          <a:bodyPr/>
          <a:lstStyle/>
          <a:p>
            <a:fld id="{363DB5EE-838E-4D04-AA1A-DFBD489AB063}" type="slidenum">
              <a:rPr lang="en-US" smtClean="0"/>
              <a:t>‹#›</a:t>
            </a:fld>
            <a:endParaRPr lang="en-US"/>
          </a:p>
        </p:txBody>
      </p:sp>
    </p:spTree>
    <p:extLst>
      <p:ext uri="{BB962C8B-B14F-4D97-AF65-F5344CB8AC3E}">
        <p14:creationId xmlns:p14="http://schemas.microsoft.com/office/powerpoint/2010/main" val="293032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FBAD7D-D288-B9A6-EC3A-52EB203F9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15B1FD-DE10-CE2B-C767-844E29FEE5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9EE81-7F53-5B59-1AF9-377AB15B9B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B551D-3A25-45E8-B87D-143E3B3FAFD9}" type="datetimeFigureOut">
              <a:rPr lang="en-US" smtClean="0"/>
              <a:t>5/10/2024</a:t>
            </a:fld>
            <a:endParaRPr lang="en-US"/>
          </a:p>
        </p:txBody>
      </p:sp>
      <p:sp>
        <p:nvSpPr>
          <p:cNvPr id="5" name="Footer Placeholder 4">
            <a:extLst>
              <a:ext uri="{FF2B5EF4-FFF2-40B4-BE49-F238E27FC236}">
                <a16:creationId xmlns:a16="http://schemas.microsoft.com/office/drawing/2014/main" id="{D00936BE-1664-59D7-BBA0-4530C62EB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6E824-CF49-DD5B-E0F8-35F3AEE03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DB5EE-838E-4D04-AA1A-DFBD489AB063}" type="slidenum">
              <a:rPr lang="en-US" smtClean="0"/>
              <a:t>‹#›</a:t>
            </a:fld>
            <a:endParaRPr lang="en-US"/>
          </a:p>
        </p:txBody>
      </p:sp>
    </p:spTree>
    <p:extLst>
      <p:ext uri="{BB962C8B-B14F-4D97-AF65-F5344CB8AC3E}">
        <p14:creationId xmlns:p14="http://schemas.microsoft.com/office/powerpoint/2010/main" val="171295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alpha val="88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1770E3-7846-4449-827A-17E59BE801A2}"/>
              </a:ext>
            </a:extLst>
          </p:cNvPr>
          <p:cNvSpPr/>
          <p:nvPr/>
        </p:nvSpPr>
        <p:spPr>
          <a:xfrm>
            <a:off x="304777" y="1837783"/>
            <a:ext cx="11603180" cy="2554545"/>
          </a:xfrm>
          <a:prstGeom prst="rect">
            <a:avLst/>
          </a:prstGeom>
        </p:spPr>
        <p:txBody>
          <a:bodyPr wrap="square">
            <a:spAutoFit/>
          </a:bodyPr>
          <a:lstStyle/>
          <a:p>
            <a:pPr marL="0" marR="0" indent="360045" algn="ctr">
              <a:lnSpc>
                <a:spcPct val="150000"/>
              </a:lnSpc>
              <a:spcBef>
                <a:spcPts val="600"/>
              </a:spcBef>
              <a:spcAft>
                <a:spcPts val="0"/>
              </a:spcAft>
            </a:pPr>
            <a:r>
              <a:rPr lang="en-US" sz="20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NGHỊ QUYẾT SỐ 66-NQ/CP  CỦA CHÍNH PHỦ</a:t>
            </a:r>
          </a:p>
          <a:p>
            <a:pPr marL="0" marR="0" indent="360045" algn="ctr">
              <a:lnSpc>
                <a:spcPct val="150000"/>
              </a:lnSpc>
              <a:spcBef>
                <a:spcPts val="600"/>
              </a:spcBef>
              <a:spcAft>
                <a:spcPts val="0"/>
              </a:spcAft>
            </a:pPr>
            <a:r>
              <a:rPr lang="en-US" sz="20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BAN HÀNH </a:t>
            </a:r>
            <a:r>
              <a:rPr lang="vi-VN" sz="20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CHƯƠNG TRÌNH HÀNH ĐỘNG CỦA CHÍNH PHỦ</a:t>
            </a:r>
            <a:endParaRPr lang="en-US" sz="20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360045" algn="ctr">
              <a:lnSpc>
                <a:spcPct val="150000"/>
              </a:lnSpc>
              <a:spcBef>
                <a:spcPts val="600"/>
              </a:spcBef>
              <a:spcAft>
                <a:spcPts val="0"/>
              </a:spcAft>
            </a:pPr>
            <a:r>
              <a:rPr lang="vi-VN"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THỰC HIỆN NGHỊ QUYẾT SỐ </a:t>
            </a:r>
            <a:r>
              <a:rPr lang="en-US"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41</a:t>
            </a:r>
            <a:r>
              <a:rPr lang="vi-VN"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-NQ/TW NGÀY </a:t>
            </a:r>
            <a:r>
              <a:rPr lang="en-US"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10</a:t>
            </a:r>
            <a:r>
              <a:rPr lang="vi-VN"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 THÁNG </a:t>
            </a:r>
            <a:r>
              <a:rPr lang="en-US"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10</a:t>
            </a:r>
            <a:r>
              <a:rPr lang="vi-VN"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 NĂM 20</a:t>
            </a:r>
            <a:r>
              <a:rPr lang="en-US"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23</a:t>
            </a:r>
            <a:r>
              <a:rPr lang="vi-VN"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 CỦA </a:t>
            </a:r>
            <a:r>
              <a:rPr lang="en-US"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BỘ CHÍNH TRỊ VỀ XÂY DỰNG VÀ PHÁT HUY VAI TRÒ CỦA ĐỘI NGŨ DOANH NHÂN </a:t>
            </a:r>
            <a:r>
              <a:rPr lang="en-US" sz="2000" b="1" dirty="0" err="1">
                <a:solidFill>
                  <a:schemeClr val="accent4">
                    <a:lumMod val="40000"/>
                    <a:lumOff val="60000"/>
                  </a:schemeClr>
                </a:solidFill>
                <a:effectLst/>
                <a:latin typeface="Times New Roman" panose="02020603050405020304" pitchFamily="18" charset="0"/>
                <a:ea typeface="Times New Roman" panose="02020603050405020304" pitchFamily="18" charset="0"/>
              </a:rPr>
              <a:t>TRONG</a:t>
            </a:r>
            <a:r>
              <a:rPr lang="en-US"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ea typeface="Times New Roman" panose="02020603050405020304" pitchFamily="18" charset="0"/>
              </a:rPr>
              <a:t>THỜI</a:t>
            </a:r>
            <a:r>
              <a:rPr lang="en-US"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ea typeface="Times New Roman" panose="02020603050405020304" pitchFamily="18" charset="0"/>
              </a:rPr>
              <a:t>KỲ</a:t>
            </a:r>
            <a:r>
              <a:rPr lang="en-US" sz="2000" b="1" dirty="0">
                <a:solidFill>
                  <a:schemeClr val="accent4">
                    <a:lumMod val="40000"/>
                    <a:lumOff val="60000"/>
                  </a:schemeClr>
                </a:solidFill>
                <a:effectLst/>
                <a:latin typeface="Times New Roman" panose="02020603050405020304" pitchFamily="18" charset="0"/>
                <a:ea typeface="Times New Roman" panose="02020603050405020304" pitchFamily="18" charset="0"/>
              </a:rPr>
              <a:t> MỚI</a:t>
            </a:r>
          </a:p>
          <a:p>
            <a:pPr algn="ctr">
              <a:lnSpc>
                <a:spcPct val="150000"/>
              </a:lnSpc>
            </a:pPr>
            <a:endParaRPr lang="en-US" sz="2000" b="1" dirty="0">
              <a:solidFill>
                <a:schemeClr val="accent4">
                  <a:lumMod val="40000"/>
                  <a:lumOff val="60000"/>
                </a:schemeClr>
              </a:solidFill>
              <a:latin typeface="Montserrat Black" panose="00000A00000000000000" pitchFamily="2" charset="0"/>
            </a:endParaRPr>
          </a:p>
        </p:txBody>
      </p:sp>
      <p:grpSp>
        <p:nvGrpSpPr>
          <p:cNvPr id="14" name="Graphic 12">
            <a:extLst>
              <a:ext uri="{FF2B5EF4-FFF2-40B4-BE49-F238E27FC236}">
                <a16:creationId xmlns:a16="http://schemas.microsoft.com/office/drawing/2014/main" id="{67F6FD1E-7CA6-4601-A955-B7F8BEEA7B04}"/>
              </a:ext>
            </a:extLst>
          </p:cNvPr>
          <p:cNvGrpSpPr/>
          <p:nvPr/>
        </p:nvGrpSpPr>
        <p:grpSpPr>
          <a:xfrm>
            <a:off x="4337352" y="5199659"/>
            <a:ext cx="3737688" cy="320363"/>
            <a:chOff x="4692015" y="4269740"/>
            <a:chExt cx="2811779" cy="405764"/>
          </a:xfrm>
          <a:gradFill>
            <a:gsLst>
              <a:gs pos="0">
                <a:srgbClr val="AB7A2B"/>
              </a:gs>
              <a:gs pos="100000">
                <a:srgbClr val="ECE383"/>
              </a:gs>
            </a:gsLst>
            <a:lin ang="18900000" scaled="1"/>
          </a:gradFill>
        </p:grpSpPr>
        <p:sp>
          <p:nvSpPr>
            <p:cNvPr id="15" name="Freeform: Shape 14">
              <a:extLst>
                <a:ext uri="{FF2B5EF4-FFF2-40B4-BE49-F238E27FC236}">
                  <a16:creationId xmlns:a16="http://schemas.microsoft.com/office/drawing/2014/main" id="{8196BD8E-D729-4E1F-91E1-3338A0CA9CFF}"/>
                </a:ext>
              </a:extLst>
            </p:cNvPr>
            <p:cNvSpPr/>
            <p:nvPr/>
          </p:nvSpPr>
          <p:spPr>
            <a:xfrm>
              <a:off x="4771664" y="4358718"/>
              <a:ext cx="1267064" cy="238237"/>
            </a:xfrm>
            <a:custGeom>
              <a:avLst/>
              <a:gdLst>
                <a:gd name="connsiteX0" fmla="*/ 182289 w 1267064"/>
                <a:gd name="connsiteY0" fmla="*/ 129145 h 238237"/>
                <a:gd name="connsiteX1" fmla="*/ 180384 w 1267064"/>
                <a:gd name="connsiteY1" fmla="*/ 111047 h 238237"/>
                <a:gd name="connsiteX2" fmla="*/ 193718 w 1267064"/>
                <a:gd name="connsiteY2" fmla="*/ 98665 h 238237"/>
                <a:gd name="connsiteX3" fmla="*/ 211816 w 1267064"/>
                <a:gd name="connsiteY3" fmla="*/ 97712 h 238237"/>
                <a:gd name="connsiteX4" fmla="*/ 226104 w 1267064"/>
                <a:gd name="connsiteY4" fmla="*/ 110095 h 238237"/>
                <a:gd name="connsiteX5" fmla="*/ 231818 w 1267064"/>
                <a:gd name="connsiteY5" fmla="*/ 146290 h 238237"/>
                <a:gd name="connsiteX6" fmla="*/ 227056 w 1267064"/>
                <a:gd name="connsiteY6" fmla="*/ 164387 h 238237"/>
                <a:gd name="connsiteX7" fmla="*/ 218484 w 1267064"/>
                <a:gd name="connsiteY7" fmla="*/ 180580 h 238237"/>
                <a:gd name="connsiteX8" fmla="*/ 162286 w 1267064"/>
                <a:gd name="connsiteY8" fmla="*/ 227252 h 238237"/>
                <a:gd name="connsiteX9" fmla="*/ 89896 w 1267064"/>
                <a:gd name="connsiteY9" fmla="*/ 236777 h 238237"/>
                <a:gd name="connsiteX10" fmla="*/ 26078 w 1267064"/>
                <a:gd name="connsiteY10" fmla="*/ 201535 h 238237"/>
                <a:gd name="connsiteX11" fmla="*/ 20364 w 1267064"/>
                <a:gd name="connsiteY11" fmla="*/ 193915 h 238237"/>
                <a:gd name="connsiteX12" fmla="*/ 15601 w 1267064"/>
                <a:gd name="connsiteY12" fmla="*/ 186295 h 238237"/>
                <a:gd name="connsiteX13" fmla="*/ 7981 w 1267064"/>
                <a:gd name="connsiteY13" fmla="*/ 169150 h 238237"/>
                <a:gd name="connsiteX14" fmla="*/ 361 w 1267064"/>
                <a:gd name="connsiteY14" fmla="*/ 132955 h 238237"/>
                <a:gd name="connsiteX15" fmla="*/ 15601 w 1267064"/>
                <a:gd name="connsiteY15" fmla="*/ 60565 h 238237"/>
                <a:gd name="connsiteX16" fmla="*/ 69893 w 1267064"/>
                <a:gd name="connsiteY16" fmla="*/ 11035 h 238237"/>
                <a:gd name="connsiteX17" fmla="*/ 143236 w 1267064"/>
                <a:gd name="connsiteY17" fmla="*/ 557 h 238237"/>
                <a:gd name="connsiteX18" fmla="*/ 215626 w 1267064"/>
                <a:gd name="connsiteY18" fmla="*/ 11987 h 238237"/>
                <a:gd name="connsiteX19" fmla="*/ 355644 w 1267064"/>
                <a:gd name="connsiteY19" fmla="*/ 54850 h 238237"/>
                <a:gd name="connsiteX20" fmla="*/ 493756 w 1267064"/>
                <a:gd name="connsiteY20" fmla="*/ 102475 h 238237"/>
                <a:gd name="connsiteX21" fmla="*/ 634726 w 1267064"/>
                <a:gd name="connsiteY21" fmla="*/ 132955 h 238237"/>
                <a:gd name="connsiteX22" fmla="*/ 774744 w 1267064"/>
                <a:gd name="connsiteY22" fmla="*/ 117715 h 238237"/>
                <a:gd name="connsiteX23" fmla="*/ 804271 w 1267064"/>
                <a:gd name="connsiteY23" fmla="*/ 99617 h 238237"/>
                <a:gd name="connsiteX24" fmla="*/ 810939 w 1267064"/>
                <a:gd name="connsiteY24" fmla="*/ 74852 h 238237"/>
                <a:gd name="connsiteX25" fmla="*/ 787126 w 1267064"/>
                <a:gd name="connsiteY25" fmla="*/ 56755 h 238237"/>
                <a:gd name="connsiteX26" fmla="*/ 754741 w 1267064"/>
                <a:gd name="connsiteY26" fmla="*/ 54850 h 238237"/>
                <a:gd name="connsiteX27" fmla="*/ 726166 w 1267064"/>
                <a:gd name="connsiteY27" fmla="*/ 69137 h 238237"/>
                <a:gd name="connsiteX28" fmla="*/ 709974 w 1267064"/>
                <a:gd name="connsiteY28" fmla="*/ 96760 h 238237"/>
                <a:gd name="connsiteX29" fmla="*/ 709974 w 1267064"/>
                <a:gd name="connsiteY29" fmla="*/ 129145 h 238237"/>
                <a:gd name="connsiteX30" fmla="*/ 726166 w 1267064"/>
                <a:gd name="connsiteY30" fmla="*/ 156767 h 238237"/>
                <a:gd name="connsiteX31" fmla="*/ 788079 w 1267064"/>
                <a:gd name="connsiteY31" fmla="*/ 181532 h 238237"/>
                <a:gd name="connsiteX32" fmla="*/ 857611 w 1267064"/>
                <a:gd name="connsiteY32" fmla="*/ 174865 h 238237"/>
                <a:gd name="connsiteX33" fmla="*/ 991914 w 1267064"/>
                <a:gd name="connsiteY33" fmla="*/ 122477 h 238237"/>
                <a:gd name="connsiteX34" fmla="*/ 1131931 w 1267064"/>
                <a:gd name="connsiteY34" fmla="*/ 77710 h 238237"/>
                <a:gd name="connsiteX35" fmla="*/ 1206226 w 1267064"/>
                <a:gd name="connsiteY35" fmla="*/ 81520 h 238237"/>
                <a:gd name="connsiteX36" fmla="*/ 1241469 w 1267064"/>
                <a:gd name="connsiteY36" fmla="*/ 94855 h 238237"/>
                <a:gd name="connsiteX37" fmla="*/ 1266234 w 1267064"/>
                <a:gd name="connsiteY37" fmla="*/ 123430 h 238237"/>
                <a:gd name="connsiteX38" fmla="*/ 1255756 w 1267064"/>
                <a:gd name="connsiteY38" fmla="*/ 159625 h 238237"/>
                <a:gd name="connsiteX39" fmla="*/ 1221466 w 1267064"/>
                <a:gd name="connsiteY39" fmla="*/ 174865 h 238237"/>
                <a:gd name="connsiteX40" fmla="*/ 1189081 w 1267064"/>
                <a:gd name="connsiteY40" fmla="*/ 157720 h 238237"/>
                <a:gd name="connsiteX41" fmla="*/ 1174794 w 1267064"/>
                <a:gd name="connsiteY41" fmla="*/ 124382 h 238237"/>
                <a:gd name="connsiteX42" fmla="*/ 1176699 w 1267064"/>
                <a:gd name="connsiteY42" fmla="*/ 124382 h 238237"/>
                <a:gd name="connsiteX43" fmla="*/ 1222419 w 1267064"/>
                <a:gd name="connsiteY43" fmla="*/ 171055 h 238237"/>
                <a:gd name="connsiteX44" fmla="*/ 1260519 w 1267064"/>
                <a:gd name="connsiteY44" fmla="*/ 125335 h 238237"/>
                <a:gd name="connsiteX45" fmla="*/ 1238611 w 1267064"/>
                <a:gd name="connsiteY45" fmla="*/ 101522 h 238237"/>
                <a:gd name="connsiteX46" fmla="*/ 1205274 w 1267064"/>
                <a:gd name="connsiteY46" fmla="*/ 90092 h 238237"/>
                <a:gd name="connsiteX47" fmla="*/ 1134789 w 1267064"/>
                <a:gd name="connsiteY47" fmla="*/ 88187 h 238237"/>
                <a:gd name="connsiteX48" fmla="*/ 998581 w 1267064"/>
                <a:gd name="connsiteY48" fmla="*/ 133907 h 238237"/>
                <a:gd name="connsiteX49" fmla="*/ 862374 w 1267064"/>
                <a:gd name="connsiteY49" fmla="*/ 189152 h 238237"/>
                <a:gd name="connsiteX50" fmla="*/ 788079 w 1267064"/>
                <a:gd name="connsiteY50" fmla="*/ 196772 h 238237"/>
                <a:gd name="connsiteX51" fmla="*/ 716641 w 1267064"/>
                <a:gd name="connsiteY51" fmla="*/ 168197 h 238237"/>
                <a:gd name="connsiteX52" fmla="*/ 695686 w 1267064"/>
                <a:gd name="connsiteY52" fmla="*/ 133907 h 238237"/>
                <a:gd name="connsiteX53" fmla="*/ 695686 w 1267064"/>
                <a:gd name="connsiteY53" fmla="*/ 93902 h 238237"/>
                <a:gd name="connsiteX54" fmla="*/ 715689 w 1267064"/>
                <a:gd name="connsiteY54" fmla="*/ 59612 h 238237"/>
                <a:gd name="connsiteX55" fmla="*/ 750931 w 1267064"/>
                <a:gd name="connsiteY55" fmla="*/ 41515 h 238237"/>
                <a:gd name="connsiteX56" fmla="*/ 790936 w 1267064"/>
                <a:gd name="connsiteY56" fmla="*/ 43420 h 238237"/>
                <a:gd name="connsiteX57" fmla="*/ 823321 w 1267064"/>
                <a:gd name="connsiteY57" fmla="*/ 69137 h 238237"/>
                <a:gd name="connsiteX58" fmla="*/ 825226 w 1267064"/>
                <a:gd name="connsiteY58" fmla="*/ 91997 h 238237"/>
                <a:gd name="connsiteX59" fmla="*/ 813796 w 1267064"/>
                <a:gd name="connsiteY59" fmla="*/ 110095 h 238237"/>
                <a:gd name="connsiteX60" fmla="*/ 797604 w 1267064"/>
                <a:gd name="connsiteY60" fmla="*/ 121525 h 238237"/>
                <a:gd name="connsiteX61" fmla="*/ 780459 w 1267064"/>
                <a:gd name="connsiteY61" fmla="*/ 130097 h 238237"/>
                <a:gd name="connsiteX62" fmla="*/ 708069 w 1267064"/>
                <a:gd name="connsiteY62" fmla="*/ 147242 h 238237"/>
                <a:gd name="connsiteX63" fmla="*/ 633774 w 1267064"/>
                <a:gd name="connsiteY63" fmla="*/ 145337 h 238237"/>
                <a:gd name="connsiteX64" fmla="*/ 490899 w 1267064"/>
                <a:gd name="connsiteY64" fmla="*/ 112952 h 238237"/>
                <a:gd name="connsiteX65" fmla="*/ 352786 w 1267064"/>
                <a:gd name="connsiteY65" fmla="*/ 64375 h 238237"/>
                <a:gd name="connsiteX66" fmla="*/ 213721 w 1267064"/>
                <a:gd name="connsiteY66" fmla="*/ 20560 h 238237"/>
                <a:gd name="connsiteX67" fmla="*/ 142284 w 1267064"/>
                <a:gd name="connsiteY67" fmla="*/ 9130 h 238237"/>
                <a:gd name="connsiteX68" fmla="*/ 71799 w 1267064"/>
                <a:gd name="connsiteY68" fmla="*/ 18655 h 238237"/>
                <a:gd name="connsiteX69" fmla="*/ 20364 w 1267064"/>
                <a:gd name="connsiteY69" fmla="*/ 64375 h 238237"/>
                <a:gd name="connsiteX70" fmla="*/ 5123 w 1267064"/>
                <a:gd name="connsiteY70" fmla="*/ 132955 h 238237"/>
                <a:gd name="connsiteX71" fmla="*/ 11791 w 1267064"/>
                <a:gd name="connsiteY71" fmla="*/ 168197 h 238237"/>
                <a:gd name="connsiteX72" fmla="*/ 19411 w 1267064"/>
                <a:gd name="connsiteY72" fmla="*/ 184390 h 238237"/>
                <a:gd name="connsiteX73" fmla="*/ 24173 w 1267064"/>
                <a:gd name="connsiteY73" fmla="*/ 192010 h 238237"/>
                <a:gd name="connsiteX74" fmla="*/ 29889 w 1267064"/>
                <a:gd name="connsiteY74" fmla="*/ 198677 h 238237"/>
                <a:gd name="connsiteX75" fmla="*/ 89896 w 1267064"/>
                <a:gd name="connsiteY75" fmla="*/ 232967 h 238237"/>
                <a:gd name="connsiteX76" fmla="*/ 160381 w 1267064"/>
                <a:gd name="connsiteY76" fmla="*/ 224395 h 238237"/>
                <a:gd name="connsiteX77" fmla="*/ 215626 w 1267064"/>
                <a:gd name="connsiteY77" fmla="*/ 179627 h 238237"/>
                <a:gd name="connsiteX78" fmla="*/ 223246 w 1267064"/>
                <a:gd name="connsiteY78" fmla="*/ 163435 h 238237"/>
                <a:gd name="connsiteX79" fmla="*/ 228009 w 1267064"/>
                <a:gd name="connsiteY79" fmla="*/ 146290 h 238237"/>
                <a:gd name="connsiteX80" fmla="*/ 223246 w 1267064"/>
                <a:gd name="connsiteY80" fmla="*/ 112000 h 238237"/>
                <a:gd name="connsiteX81" fmla="*/ 210864 w 1267064"/>
                <a:gd name="connsiteY81" fmla="*/ 100570 h 238237"/>
                <a:gd name="connsiteX82" fmla="*/ 193718 w 1267064"/>
                <a:gd name="connsiteY82" fmla="*/ 101522 h 238237"/>
                <a:gd name="connsiteX83" fmla="*/ 181336 w 1267064"/>
                <a:gd name="connsiteY83" fmla="*/ 112952 h 238237"/>
                <a:gd name="connsiteX84" fmla="*/ 183241 w 1267064"/>
                <a:gd name="connsiteY84" fmla="*/ 129145 h 238237"/>
                <a:gd name="connsiteX85" fmla="*/ 182289 w 1267064"/>
                <a:gd name="connsiteY85" fmla="*/ 129145 h 2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67064" h="238237">
                  <a:moveTo>
                    <a:pt x="182289" y="129145"/>
                  </a:moveTo>
                  <a:cubicBezTo>
                    <a:pt x="177526" y="124382"/>
                    <a:pt x="176574" y="116762"/>
                    <a:pt x="180384" y="111047"/>
                  </a:cubicBezTo>
                  <a:cubicBezTo>
                    <a:pt x="183241" y="105332"/>
                    <a:pt x="188004" y="101522"/>
                    <a:pt x="193718" y="98665"/>
                  </a:cubicBezTo>
                  <a:cubicBezTo>
                    <a:pt x="199434" y="95807"/>
                    <a:pt x="206101" y="94855"/>
                    <a:pt x="211816" y="97712"/>
                  </a:cubicBezTo>
                  <a:cubicBezTo>
                    <a:pt x="217531" y="100570"/>
                    <a:pt x="222293" y="104380"/>
                    <a:pt x="226104" y="110095"/>
                  </a:cubicBezTo>
                  <a:cubicBezTo>
                    <a:pt x="232771" y="121525"/>
                    <a:pt x="233724" y="133907"/>
                    <a:pt x="231818" y="146290"/>
                  </a:cubicBezTo>
                  <a:cubicBezTo>
                    <a:pt x="230866" y="152005"/>
                    <a:pt x="228961" y="158672"/>
                    <a:pt x="227056" y="164387"/>
                  </a:cubicBezTo>
                  <a:cubicBezTo>
                    <a:pt x="225151" y="170102"/>
                    <a:pt x="222293" y="175817"/>
                    <a:pt x="218484" y="180580"/>
                  </a:cubicBezTo>
                  <a:cubicBezTo>
                    <a:pt x="205149" y="201535"/>
                    <a:pt x="185146" y="217727"/>
                    <a:pt x="162286" y="227252"/>
                  </a:cubicBezTo>
                  <a:cubicBezTo>
                    <a:pt x="139426" y="236777"/>
                    <a:pt x="114661" y="240587"/>
                    <a:pt x="89896" y="236777"/>
                  </a:cubicBezTo>
                  <a:cubicBezTo>
                    <a:pt x="65131" y="232967"/>
                    <a:pt x="42271" y="220585"/>
                    <a:pt x="26078" y="201535"/>
                  </a:cubicBezTo>
                  <a:lnTo>
                    <a:pt x="20364" y="193915"/>
                  </a:lnTo>
                  <a:lnTo>
                    <a:pt x="15601" y="186295"/>
                  </a:lnTo>
                  <a:cubicBezTo>
                    <a:pt x="11791" y="181532"/>
                    <a:pt x="9886" y="174865"/>
                    <a:pt x="7981" y="169150"/>
                  </a:cubicBezTo>
                  <a:cubicBezTo>
                    <a:pt x="4171" y="157720"/>
                    <a:pt x="1314" y="145337"/>
                    <a:pt x="361" y="132955"/>
                  </a:cubicBezTo>
                  <a:cubicBezTo>
                    <a:pt x="-1544" y="108190"/>
                    <a:pt x="4171" y="82472"/>
                    <a:pt x="15601" y="60565"/>
                  </a:cubicBezTo>
                  <a:cubicBezTo>
                    <a:pt x="27031" y="38657"/>
                    <a:pt x="47033" y="20560"/>
                    <a:pt x="69893" y="11035"/>
                  </a:cubicBezTo>
                  <a:cubicBezTo>
                    <a:pt x="92754" y="1510"/>
                    <a:pt x="118471" y="-1348"/>
                    <a:pt x="143236" y="557"/>
                  </a:cubicBezTo>
                  <a:cubicBezTo>
                    <a:pt x="168001" y="1510"/>
                    <a:pt x="191814" y="6272"/>
                    <a:pt x="215626" y="11987"/>
                  </a:cubicBezTo>
                  <a:cubicBezTo>
                    <a:pt x="263251" y="22465"/>
                    <a:pt x="309924" y="38657"/>
                    <a:pt x="355644" y="54850"/>
                  </a:cubicBezTo>
                  <a:cubicBezTo>
                    <a:pt x="401363" y="71042"/>
                    <a:pt x="447084" y="88187"/>
                    <a:pt x="493756" y="102475"/>
                  </a:cubicBezTo>
                  <a:cubicBezTo>
                    <a:pt x="540429" y="116762"/>
                    <a:pt x="587101" y="128192"/>
                    <a:pt x="634726" y="132955"/>
                  </a:cubicBezTo>
                  <a:cubicBezTo>
                    <a:pt x="682351" y="137717"/>
                    <a:pt x="731881" y="136765"/>
                    <a:pt x="774744" y="117715"/>
                  </a:cubicBezTo>
                  <a:cubicBezTo>
                    <a:pt x="785221" y="112952"/>
                    <a:pt x="795699" y="107237"/>
                    <a:pt x="804271" y="99617"/>
                  </a:cubicBezTo>
                  <a:cubicBezTo>
                    <a:pt x="811891" y="91997"/>
                    <a:pt x="815701" y="83425"/>
                    <a:pt x="810939" y="74852"/>
                  </a:cubicBezTo>
                  <a:cubicBezTo>
                    <a:pt x="806176" y="66280"/>
                    <a:pt x="796651" y="59612"/>
                    <a:pt x="787126" y="56755"/>
                  </a:cubicBezTo>
                  <a:cubicBezTo>
                    <a:pt x="776649" y="52945"/>
                    <a:pt x="765219" y="52945"/>
                    <a:pt x="754741" y="54850"/>
                  </a:cubicBezTo>
                  <a:cubicBezTo>
                    <a:pt x="744264" y="56755"/>
                    <a:pt x="733786" y="62470"/>
                    <a:pt x="726166" y="69137"/>
                  </a:cubicBezTo>
                  <a:cubicBezTo>
                    <a:pt x="718546" y="76757"/>
                    <a:pt x="712831" y="86282"/>
                    <a:pt x="709974" y="96760"/>
                  </a:cubicBezTo>
                  <a:cubicBezTo>
                    <a:pt x="707116" y="107237"/>
                    <a:pt x="707116" y="118667"/>
                    <a:pt x="709974" y="129145"/>
                  </a:cubicBezTo>
                  <a:cubicBezTo>
                    <a:pt x="712831" y="139622"/>
                    <a:pt x="718546" y="149147"/>
                    <a:pt x="726166" y="156767"/>
                  </a:cubicBezTo>
                  <a:cubicBezTo>
                    <a:pt x="742359" y="172007"/>
                    <a:pt x="765219" y="179627"/>
                    <a:pt x="788079" y="181532"/>
                  </a:cubicBezTo>
                  <a:cubicBezTo>
                    <a:pt x="810939" y="183437"/>
                    <a:pt x="834751" y="180580"/>
                    <a:pt x="857611" y="174865"/>
                  </a:cubicBezTo>
                  <a:cubicBezTo>
                    <a:pt x="904284" y="164387"/>
                    <a:pt x="948099" y="142480"/>
                    <a:pt x="991914" y="122477"/>
                  </a:cubicBezTo>
                  <a:cubicBezTo>
                    <a:pt x="1035729" y="102475"/>
                    <a:pt x="1082401" y="83425"/>
                    <a:pt x="1131931" y="77710"/>
                  </a:cubicBezTo>
                  <a:cubicBezTo>
                    <a:pt x="1156696" y="74852"/>
                    <a:pt x="1181461" y="75805"/>
                    <a:pt x="1206226" y="81520"/>
                  </a:cubicBezTo>
                  <a:cubicBezTo>
                    <a:pt x="1218609" y="85330"/>
                    <a:pt x="1230039" y="88187"/>
                    <a:pt x="1241469" y="94855"/>
                  </a:cubicBezTo>
                  <a:cubicBezTo>
                    <a:pt x="1252899" y="100570"/>
                    <a:pt x="1263376" y="110095"/>
                    <a:pt x="1266234" y="123430"/>
                  </a:cubicBezTo>
                  <a:cubicBezTo>
                    <a:pt x="1269091" y="136765"/>
                    <a:pt x="1264329" y="150100"/>
                    <a:pt x="1255756" y="159625"/>
                  </a:cubicBezTo>
                  <a:cubicBezTo>
                    <a:pt x="1247184" y="169150"/>
                    <a:pt x="1234801" y="175817"/>
                    <a:pt x="1221466" y="174865"/>
                  </a:cubicBezTo>
                  <a:cubicBezTo>
                    <a:pt x="1208131" y="173912"/>
                    <a:pt x="1196701" y="167245"/>
                    <a:pt x="1189081" y="157720"/>
                  </a:cubicBezTo>
                  <a:cubicBezTo>
                    <a:pt x="1180509" y="148195"/>
                    <a:pt x="1175746" y="136765"/>
                    <a:pt x="1174794" y="124382"/>
                  </a:cubicBezTo>
                  <a:lnTo>
                    <a:pt x="1176699" y="124382"/>
                  </a:lnTo>
                  <a:cubicBezTo>
                    <a:pt x="1178604" y="148195"/>
                    <a:pt x="1199559" y="170102"/>
                    <a:pt x="1222419" y="171055"/>
                  </a:cubicBezTo>
                  <a:cubicBezTo>
                    <a:pt x="1246231" y="172007"/>
                    <a:pt x="1265281" y="146290"/>
                    <a:pt x="1260519" y="125335"/>
                  </a:cubicBezTo>
                  <a:cubicBezTo>
                    <a:pt x="1257661" y="114857"/>
                    <a:pt x="1249089" y="106285"/>
                    <a:pt x="1238611" y="101522"/>
                  </a:cubicBezTo>
                  <a:cubicBezTo>
                    <a:pt x="1228134" y="96760"/>
                    <a:pt x="1216704" y="92950"/>
                    <a:pt x="1205274" y="90092"/>
                  </a:cubicBezTo>
                  <a:cubicBezTo>
                    <a:pt x="1182414" y="85330"/>
                    <a:pt x="1157649" y="84377"/>
                    <a:pt x="1134789" y="88187"/>
                  </a:cubicBezTo>
                  <a:cubicBezTo>
                    <a:pt x="1087164" y="94855"/>
                    <a:pt x="1042396" y="112952"/>
                    <a:pt x="998581" y="133907"/>
                  </a:cubicBezTo>
                  <a:cubicBezTo>
                    <a:pt x="954766" y="154862"/>
                    <a:pt x="910951" y="176770"/>
                    <a:pt x="862374" y="189152"/>
                  </a:cubicBezTo>
                  <a:cubicBezTo>
                    <a:pt x="838561" y="194867"/>
                    <a:pt x="812844" y="198677"/>
                    <a:pt x="788079" y="196772"/>
                  </a:cubicBezTo>
                  <a:cubicBezTo>
                    <a:pt x="763314" y="194867"/>
                    <a:pt x="736644" y="187247"/>
                    <a:pt x="716641" y="168197"/>
                  </a:cubicBezTo>
                  <a:cubicBezTo>
                    <a:pt x="707116" y="158672"/>
                    <a:pt x="699496" y="147242"/>
                    <a:pt x="695686" y="133907"/>
                  </a:cubicBezTo>
                  <a:cubicBezTo>
                    <a:pt x="691876" y="120572"/>
                    <a:pt x="692829" y="107237"/>
                    <a:pt x="695686" y="93902"/>
                  </a:cubicBezTo>
                  <a:cubicBezTo>
                    <a:pt x="699496" y="80567"/>
                    <a:pt x="706164" y="69137"/>
                    <a:pt x="715689" y="59612"/>
                  </a:cubicBezTo>
                  <a:cubicBezTo>
                    <a:pt x="725214" y="50087"/>
                    <a:pt x="738549" y="44372"/>
                    <a:pt x="750931" y="41515"/>
                  </a:cubicBezTo>
                  <a:cubicBezTo>
                    <a:pt x="764266" y="38657"/>
                    <a:pt x="777601" y="39610"/>
                    <a:pt x="790936" y="43420"/>
                  </a:cubicBezTo>
                  <a:cubicBezTo>
                    <a:pt x="803319" y="48182"/>
                    <a:pt x="815701" y="55802"/>
                    <a:pt x="823321" y="69137"/>
                  </a:cubicBezTo>
                  <a:cubicBezTo>
                    <a:pt x="827131" y="75805"/>
                    <a:pt x="828084" y="84377"/>
                    <a:pt x="825226" y="91997"/>
                  </a:cubicBezTo>
                  <a:cubicBezTo>
                    <a:pt x="823321" y="99617"/>
                    <a:pt x="818559" y="105332"/>
                    <a:pt x="813796" y="110095"/>
                  </a:cubicBezTo>
                  <a:cubicBezTo>
                    <a:pt x="809034" y="114857"/>
                    <a:pt x="803319" y="118667"/>
                    <a:pt x="797604" y="121525"/>
                  </a:cubicBezTo>
                  <a:cubicBezTo>
                    <a:pt x="791889" y="124382"/>
                    <a:pt x="786174" y="127240"/>
                    <a:pt x="780459" y="130097"/>
                  </a:cubicBezTo>
                  <a:cubicBezTo>
                    <a:pt x="757599" y="140575"/>
                    <a:pt x="732834" y="145337"/>
                    <a:pt x="708069" y="147242"/>
                  </a:cubicBezTo>
                  <a:cubicBezTo>
                    <a:pt x="683304" y="149147"/>
                    <a:pt x="658539" y="148195"/>
                    <a:pt x="633774" y="145337"/>
                  </a:cubicBezTo>
                  <a:cubicBezTo>
                    <a:pt x="585196" y="140575"/>
                    <a:pt x="536619" y="128192"/>
                    <a:pt x="490899" y="112952"/>
                  </a:cubicBezTo>
                  <a:cubicBezTo>
                    <a:pt x="444226" y="98665"/>
                    <a:pt x="398506" y="80567"/>
                    <a:pt x="352786" y="64375"/>
                  </a:cubicBezTo>
                  <a:cubicBezTo>
                    <a:pt x="307066" y="48182"/>
                    <a:pt x="261346" y="31990"/>
                    <a:pt x="213721" y="20560"/>
                  </a:cubicBezTo>
                  <a:cubicBezTo>
                    <a:pt x="189909" y="14845"/>
                    <a:pt x="166096" y="10082"/>
                    <a:pt x="142284" y="9130"/>
                  </a:cubicBezTo>
                  <a:cubicBezTo>
                    <a:pt x="118471" y="8177"/>
                    <a:pt x="94658" y="10082"/>
                    <a:pt x="71799" y="18655"/>
                  </a:cubicBezTo>
                  <a:cubicBezTo>
                    <a:pt x="49891" y="27227"/>
                    <a:pt x="30841" y="43420"/>
                    <a:pt x="20364" y="64375"/>
                  </a:cubicBezTo>
                  <a:cubicBezTo>
                    <a:pt x="8933" y="85330"/>
                    <a:pt x="3218" y="109142"/>
                    <a:pt x="5123" y="132955"/>
                  </a:cubicBezTo>
                  <a:cubicBezTo>
                    <a:pt x="5123" y="145337"/>
                    <a:pt x="7981" y="156767"/>
                    <a:pt x="11791" y="168197"/>
                  </a:cubicBezTo>
                  <a:cubicBezTo>
                    <a:pt x="14648" y="173912"/>
                    <a:pt x="15601" y="179627"/>
                    <a:pt x="19411" y="184390"/>
                  </a:cubicBezTo>
                  <a:lnTo>
                    <a:pt x="24173" y="192010"/>
                  </a:lnTo>
                  <a:lnTo>
                    <a:pt x="29889" y="198677"/>
                  </a:lnTo>
                  <a:cubicBezTo>
                    <a:pt x="44176" y="217727"/>
                    <a:pt x="67036" y="229157"/>
                    <a:pt x="89896" y="232967"/>
                  </a:cubicBezTo>
                  <a:cubicBezTo>
                    <a:pt x="113708" y="236777"/>
                    <a:pt x="138474" y="232967"/>
                    <a:pt x="160381" y="224395"/>
                  </a:cubicBezTo>
                  <a:cubicBezTo>
                    <a:pt x="182289" y="214870"/>
                    <a:pt x="202291" y="199630"/>
                    <a:pt x="215626" y="179627"/>
                  </a:cubicBezTo>
                  <a:cubicBezTo>
                    <a:pt x="218484" y="174865"/>
                    <a:pt x="221341" y="169150"/>
                    <a:pt x="223246" y="163435"/>
                  </a:cubicBezTo>
                  <a:cubicBezTo>
                    <a:pt x="225151" y="157720"/>
                    <a:pt x="227056" y="152005"/>
                    <a:pt x="228009" y="146290"/>
                  </a:cubicBezTo>
                  <a:cubicBezTo>
                    <a:pt x="229913" y="134860"/>
                    <a:pt x="228961" y="121525"/>
                    <a:pt x="223246" y="112000"/>
                  </a:cubicBezTo>
                  <a:cubicBezTo>
                    <a:pt x="220388" y="107237"/>
                    <a:pt x="215626" y="102475"/>
                    <a:pt x="210864" y="100570"/>
                  </a:cubicBezTo>
                  <a:cubicBezTo>
                    <a:pt x="205149" y="98665"/>
                    <a:pt x="199434" y="99617"/>
                    <a:pt x="193718" y="101522"/>
                  </a:cubicBezTo>
                  <a:cubicBezTo>
                    <a:pt x="188004" y="104380"/>
                    <a:pt x="183241" y="108190"/>
                    <a:pt x="181336" y="112952"/>
                  </a:cubicBezTo>
                  <a:cubicBezTo>
                    <a:pt x="178479" y="117715"/>
                    <a:pt x="178479" y="124382"/>
                    <a:pt x="183241" y="129145"/>
                  </a:cubicBezTo>
                  <a:lnTo>
                    <a:pt x="182289" y="129145"/>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CC7309-7F30-4C75-A5A8-2D32408B6671}"/>
                </a:ext>
              </a:extLst>
            </p:cNvPr>
            <p:cNvSpPr/>
            <p:nvPr/>
          </p:nvSpPr>
          <p:spPr>
            <a:xfrm>
              <a:off x="5154409" y="4305651"/>
              <a:ext cx="710132" cy="263562"/>
            </a:xfrm>
            <a:custGeom>
              <a:avLst/>
              <a:gdLst>
                <a:gd name="connsiteX0" fmla="*/ 83388 w 710132"/>
                <a:gd name="connsiteY0" fmla="*/ 193642 h 263562"/>
                <a:gd name="connsiteX1" fmla="*/ 96723 w 710132"/>
                <a:gd name="connsiteY1" fmla="*/ 210787 h 263562"/>
                <a:gd name="connsiteX2" fmla="*/ 97675 w 710132"/>
                <a:gd name="connsiteY2" fmla="*/ 232694 h 263562"/>
                <a:gd name="connsiteX3" fmla="*/ 87198 w 710132"/>
                <a:gd name="connsiteY3" fmla="*/ 251744 h 263562"/>
                <a:gd name="connsiteX4" fmla="*/ 68148 w 710132"/>
                <a:gd name="connsiteY4" fmla="*/ 262222 h 263562"/>
                <a:gd name="connsiteX5" fmla="*/ 26238 w 710132"/>
                <a:gd name="connsiteY5" fmla="*/ 253649 h 263562"/>
                <a:gd name="connsiteX6" fmla="*/ 2425 w 710132"/>
                <a:gd name="connsiteY6" fmla="*/ 217454 h 263562"/>
                <a:gd name="connsiteX7" fmla="*/ 3378 w 710132"/>
                <a:gd name="connsiteY7" fmla="*/ 174592 h 263562"/>
                <a:gd name="connsiteX8" fmla="*/ 22428 w 710132"/>
                <a:gd name="connsiteY8" fmla="*/ 135539 h 263562"/>
                <a:gd name="connsiteX9" fmla="*/ 82435 w 710132"/>
                <a:gd name="connsiteY9" fmla="*/ 74579 h 263562"/>
                <a:gd name="connsiteX10" fmla="*/ 237693 w 710132"/>
                <a:gd name="connsiteY10" fmla="*/ 5047 h 263562"/>
                <a:gd name="connsiteX11" fmla="*/ 407238 w 710132"/>
                <a:gd name="connsiteY11" fmla="*/ 23144 h 263562"/>
                <a:gd name="connsiteX12" fmla="*/ 534873 w 710132"/>
                <a:gd name="connsiteY12" fmla="*/ 137444 h 263562"/>
                <a:gd name="connsiteX13" fmla="*/ 559638 w 710132"/>
                <a:gd name="connsiteY13" fmla="*/ 172687 h 263562"/>
                <a:gd name="connsiteX14" fmla="*/ 582498 w 710132"/>
                <a:gd name="connsiteY14" fmla="*/ 207929 h 263562"/>
                <a:gd name="connsiteX15" fmla="*/ 611073 w 710132"/>
                <a:gd name="connsiteY15" fmla="*/ 235552 h 263562"/>
                <a:gd name="connsiteX16" fmla="*/ 646315 w 710132"/>
                <a:gd name="connsiteY16" fmla="*/ 243172 h 263562"/>
                <a:gd name="connsiteX17" fmla="*/ 674890 w 710132"/>
                <a:gd name="connsiteY17" fmla="*/ 222217 h 263562"/>
                <a:gd name="connsiteX18" fmla="*/ 691083 w 710132"/>
                <a:gd name="connsiteY18" fmla="*/ 185069 h 263562"/>
                <a:gd name="connsiteX19" fmla="*/ 692988 w 710132"/>
                <a:gd name="connsiteY19" fmla="*/ 105059 h 263562"/>
                <a:gd name="connsiteX20" fmla="*/ 668223 w 710132"/>
                <a:gd name="connsiteY20" fmla="*/ 75532 h 263562"/>
                <a:gd name="connsiteX21" fmla="*/ 629170 w 710132"/>
                <a:gd name="connsiteY21" fmla="*/ 64102 h 263562"/>
                <a:gd name="connsiteX22" fmla="*/ 592023 w 710132"/>
                <a:gd name="connsiteY22" fmla="*/ 73627 h 263562"/>
                <a:gd name="connsiteX23" fmla="*/ 585355 w 710132"/>
                <a:gd name="connsiteY23" fmla="*/ 91724 h 263562"/>
                <a:gd name="connsiteX24" fmla="*/ 593928 w 710132"/>
                <a:gd name="connsiteY24" fmla="*/ 108869 h 263562"/>
                <a:gd name="connsiteX25" fmla="*/ 592975 w 710132"/>
                <a:gd name="connsiteY25" fmla="*/ 109822 h 263562"/>
                <a:gd name="connsiteX26" fmla="*/ 581545 w 710132"/>
                <a:gd name="connsiteY26" fmla="*/ 91724 h 263562"/>
                <a:gd name="connsiteX27" fmla="*/ 588213 w 710132"/>
                <a:gd name="connsiteY27" fmla="*/ 70769 h 263562"/>
                <a:gd name="connsiteX28" fmla="*/ 629170 w 710132"/>
                <a:gd name="connsiteY28" fmla="*/ 57434 h 263562"/>
                <a:gd name="connsiteX29" fmla="*/ 672033 w 710132"/>
                <a:gd name="connsiteY29" fmla="*/ 67912 h 263562"/>
                <a:gd name="connsiteX30" fmla="*/ 690130 w 710132"/>
                <a:gd name="connsiteY30" fmla="*/ 82199 h 263562"/>
                <a:gd name="connsiteX31" fmla="*/ 702513 w 710132"/>
                <a:gd name="connsiteY31" fmla="*/ 101249 h 263562"/>
                <a:gd name="connsiteX32" fmla="*/ 710133 w 710132"/>
                <a:gd name="connsiteY32" fmla="*/ 145064 h 263562"/>
                <a:gd name="connsiteX33" fmla="*/ 703465 w 710132"/>
                <a:gd name="connsiteY33" fmla="*/ 187927 h 263562"/>
                <a:gd name="connsiteX34" fmla="*/ 686320 w 710132"/>
                <a:gd name="connsiteY34" fmla="*/ 228884 h 263562"/>
                <a:gd name="connsiteX35" fmla="*/ 671080 w 710132"/>
                <a:gd name="connsiteY35" fmla="*/ 246982 h 263562"/>
                <a:gd name="connsiteX36" fmla="*/ 649173 w 710132"/>
                <a:gd name="connsiteY36" fmla="*/ 257459 h 263562"/>
                <a:gd name="connsiteX37" fmla="*/ 603453 w 710132"/>
                <a:gd name="connsiteY37" fmla="*/ 247934 h 263562"/>
                <a:gd name="connsiteX38" fmla="*/ 571068 w 710132"/>
                <a:gd name="connsiteY38" fmla="*/ 216502 h 263562"/>
                <a:gd name="connsiteX39" fmla="*/ 547255 w 710132"/>
                <a:gd name="connsiteY39" fmla="*/ 180307 h 263562"/>
                <a:gd name="connsiteX40" fmla="*/ 523443 w 710132"/>
                <a:gd name="connsiteY40" fmla="*/ 145064 h 263562"/>
                <a:gd name="connsiteX41" fmla="*/ 402475 w 710132"/>
                <a:gd name="connsiteY41" fmla="*/ 32669 h 263562"/>
                <a:gd name="connsiteX42" fmla="*/ 239598 w 710132"/>
                <a:gd name="connsiteY42" fmla="*/ 12667 h 263562"/>
                <a:gd name="connsiteX43" fmla="*/ 87198 w 710132"/>
                <a:gd name="connsiteY43" fmla="*/ 78389 h 263562"/>
                <a:gd name="connsiteX44" fmla="*/ 27190 w 710132"/>
                <a:gd name="connsiteY44" fmla="*/ 137444 h 263562"/>
                <a:gd name="connsiteX45" fmla="*/ 8140 w 710132"/>
                <a:gd name="connsiteY45" fmla="*/ 174592 h 263562"/>
                <a:gd name="connsiteX46" fmla="*/ 6235 w 710132"/>
                <a:gd name="connsiteY46" fmla="*/ 215549 h 263562"/>
                <a:gd name="connsiteX47" fmla="*/ 27190 w 710132"/>
                <a:gd name="connsiteY47" fmla="*/ 249839 h 263562"/>
                <a:gd name="connsiteX48" fmla="*/ 66243 w 710132"/>
                <a:gd name="connsiteY48" fmla="*/ 258412 h 263562"/>
                <a:gd name="connsiteX49" fmla="*/ 93865 w 710132"/>
                <a:gd name="connsiteY49" fmla="*/ 230789 h 263562"/>
                <a:gd name="connsiteX50" fmla="*/ 92913 w 710132"/>
                <a:gd name="connsiteY50" fmla="*/ 209834 h 263562"/>
                <a:gd name="connsiteX51" fmla="*/ 80530 w 710132"/>
                <a:gd name="connsiteY51" fmla="*/ 193642 h 263562"/>
                <a:gd name="connsiteX52" fmla="*/ 83388 w 710132"/>
                <a:gd name="connsiteY52" fmla="*/ 193642 h 2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132" h="263562">
                  <a:moveTo>
                    <a:pt x="83388" y="193642"/>
                  </a:moveTo>
                  <a:cubicBezTo>
                    <a:pt x="90055" y="197452"/>
                    <a:pt x="93865" y="204119"/>
                    <a:pt x="96723" y="210787"/>
                  </a:cubicBezTo>
                  <a:cubicBezTo>
                    <a:pt x="98628" y="217454"/>
                    <a:pt x="98628" y="225074"/>
                    <a:pt x="97675" y="232694"/>
                  </a:cubicBezTo>
                  <a:cubicBezTo>
                    <a:pt x="95770" y="239362"/>
                    <a:pt x="92913" y="246982"/>
                    <a:pt x="87198" y="251744"/>
                  </a:cubicBezTo>
                  <a:cubicBezTo>
                    <a:pt x="82435" y="257459"/>
                    <a:pt x="74815" y="260317"/>
                    <a:pt x="68148" y="262222"/>
                  </a:cubicBezTo>
                  <a:cubicBezTo>
                    <a:pt x="53860" y="266032"/>
                    <a:pt x="38620" y="261269"/>
                    <a:pt x="26238" y="253649"/>
                  </a:cubicBezTo>
                  <a:cubicBezTo>
                    <a:pt x="13855" y="245077"/>
                    <a:pt x="6235" y="231742"/>
                    <a:pt x="2425" y="217454"/>
                  </a:cubicBezTo>
                  <a:cubicBezTo>
                    <a:pt x="-1385" y="203167"/>
                    <a:pt x="-432" y="187927"/>
                    <a:pt x="3378" y="174592"/>
                  </a:cubicBezTo>
                  <a:cubicBezTo>
                    <a:pt x="7188" y="160304"/>
                    <a:pt x="13855" y="147922"/>
                    <a:pt x="22428" y="135539"/>
                  </a:cubicBezTo>
                  <a:cubicBezTo>
                    <a:pt x="39573" y="111727"/>
                    <a:pt x="59575" y="91724"/>
                    <a:pt x="82435" y="74579"/>
                  </a:cubicBezTo>
                  <a:cubicBezTo>
                    <a:pt x="127203" y="39337"/>
                    <a:pt x="181495" y="15524"/>
                    <a:pt x="237693" y="5047"/>
                  </a:cubicBezTo>
                  <a:cubicBezTo>
                    <a:pt x="293890" y="-4478"/>
                    <a:pt x="353898" y="-1621"/>
                    <a:pt x="407238" y="23144"/>
                  </a:cubicBezTo>
                  <a:cubicBezTo>
                    <a:pt x="460578" y="47909"/>
                    <a:pt x="501535" y="91724"/>
                    <a:pt x="534873" y="137444"/>
                  </a:cubicBezTo>
                  <a:cubicBezTo>
                    <a:pt x="543445" y="148874"/>
                    <a:pt x="551065" y="161257"/>
                    <a:pt x="559638" y="172687"/>
                  </a:cubicBezTo>
                  <a:cubicBezTo>
                    <a:pt x="567258" y="185069"/>
                    <a:pt x="574878" y="196499"/>
                    <a:pt x="582498" y="207929"/>
                  </a:cubicBezTo>
                  <a:cubicBezTo>
                    <a:pt x="590118" y="218407"/>
                    <a:pt x="599643" y="228884"/>
                    <a:pt x="611073" y="235552"/>
                  </a:cubicBezTo>
                  <a:cubicBezTo>
                    <a:pt x="621550" y="242219"/>
                    <a:pt x="634886" y="245077"/>
                    <a:pt x="646315" y="243172"/>
                  </a:cubicBezTo>
                  <a:cubicBezTo>
                    <a:pt x="657745" y="241267"/>
                    <a:pt x="668223" y="232694"/>
                    <a:pt x="674890" y="222217"/>
                  </a:cubicBezTo>
                  <a:cubicBezTo>
                    <a:pt x="682511" y="211739"/>
                    <a:pt x="687273" y="198404"/>
                    <a:pt x="691083" y="185069"/>
                  </a:cubicBezTo>
                  <a:cubicBezTo>
                    <a:pt x="698703" y="159352"/>
                    <a:pt x="702513" y="129824"/>
                    <a:pt x="692988" y="105059"/>
                  </a:cubicBezTo>
                  <a:cubicBezTo>
                    <a:pt x="688225" y="92677"/>
                    <a:pt x="679653" y="82199"/>
                    <a:pt x="668223" y="75532"/>
                  </a:cubicBezTo>
                  <a:cubicBezTo>
                    <a:pt x="656793" y="68864"/>
                    <a:pt x="642505" y="66007"/>
                    <a:pt x="629170" y="64102"/>
                  </a:cubicBezTo>
                  <a:cubicBezTo>
                    <a:pt x="615836" y="62197"/>
                    <a:pt x="600595" y="64102"/>
                    <a:pt x="592023" y="73627"/>
                  </a:cubicBezTo>
                  <a:cubicBezTo>
                    <a:pt x="587261" y="78389"/>
                    <a:pt x="585355" y="85057"/>
                    <a:pt x="585355" y="91724"/>
                  </a:cubicBezTo>
                  <a:cubicBezTo>
                    <a:pt x="585355" y="98392"/>
                    <a:pt x="588213" y="105059"/>
                    <a:pt x="593928" y="108869"/>
                  </a:cubicBezTo>
                  <a:lnTo>
                    <a:pt x="592975" y="109822"/>
                  </a:lnTo>
                  <a:cubicBezTo>
                    <a:pt x="586308" y="106964"/>
                    <a:pt x="582498" y="99344"/>
                    <a:pt x="581545" y="91724"/>
                  </a:cubicBezTo>
                  <a:cubicBezTo>
                    <a:pt x="581545" y="84104"/>
                    <a:pt x="583450" y="76484"/>
                    <a:pt x="588213" y="70769"/>
                  </a:cubicBezTo>
                  <a:cubicBezTo>
                    <a:pt x="598690" y="59339"/>
                    <a:pt x="614883" y="56482"/>
                    <a:pt x="629170" y="57434"/>
                  </a:cubicBezTo>
                  <a:cubicBezTo>
                    <a:pt x="643458" y="58387"/>
                    <a:pt x="657745" y="61244"/>
                    <a:pt x="672033" y="67912"/>
                  </a:cubicBezTo>
                  <a:cubicBezTo>
                    <a:pt x="678700" y="71722"/>
                    <a:pt x="684415" y="76484"/>
                    <a:pt x="690130" y="82199"/>
                  </a:cubicBezTo>
                  <a:cubicBezTo>
                    <a:pt x="694893" y="87914"/>
                    <a:pt x="699655" y="94582"/>
                    <a:pt x="702513" y="101249"/>
                  </a:cubicBezTo>
                  <a:cubicBezTo>
                    <a:pt x="708228" y="115537"/>
                    <a:pt x="710133" y="130777"/>
                    <a:pt x="710133" y="145064"/>
                  </a:cubicBezTo>
                  <a:cubicBezTo>
                    <a:pt x="710133" y="160304"/>
                    <a:pt x="707275" y="174592"/>
                    <a:pt x="703465" y="187927"/>
                  </a:cubicBezTo>
                  <a:cubicBezTo>
                    <a:pt x="699655" y="202214"/>
                    <a:pt x="694893" y="215549"/>
                    <a:pt x="686320" y="228884"/>
                  </a:cubicBezTo>
                  <a:cubicBezTo>
                    <a:pt x="682511" y="235552"/>
                    <a:pt x="676795" y="241267"/>
                    <a:pt x="671080" y="246982"/>
                  </a:cubicBezTo>
                  <a:cubicBezTo>
                    <a:pt x="664413" y="251744"/>
                    <a:pt x="656793" y="255554"/>
                    <a:pt x="649173" y="257459"/>
                  </a:cubicBezTo>
                  <a:cubicBezTo>
                    <a:pt x="632980" y="260317"/>
                    <a:pt x="616788" y="256507"/>
                    <a:pt x="603453" y="247934"/>
                  </a:cubicBezTo>
                  <a:cubicBezTo>
                    <a:pt x="590118" y="240314"/>
                    <a:pt x="579640" y="228884"/>
                    <a:pt x="571068" y="216502"/>
                  </a:cubicBezTo>
                  <a:cubicBezTo>
                    <a:pt x="562495" y="205072"/>
                    <a:pt x="554875" y="192689"/>
                    <a:pt x="547255" y="180307"/>
                  </a:cubicBezTo>
                  <a:cubicBezTo>
                    <a:pt x="539636" y="168877"/>
                    <a:pt x="532015" y="156494"/>
                    <a:pt x="523443" y="145064"/>
                  </a:cubicBezTo>
                  <a:cubicBezTo>
                    <a:pt x="491058" y="99344"/>
                    <a:pt x="452005" y="57434"/>
                    <a:pt x="402475" y="32669"/>
                  </a:cubicBezTo>
                  <a:cubicBezTo>
                    <a:pt x="352945" y="7904"/>
                    <a:pt x="294843" y="4094"/>
                    <a:pt x="239598" y="12667"/>
                  </a:cubicBezTo>
                  <a:cubicBezTo>
                    <a:pt x="184353" y="22192"/>
                    <a:pt x="131013" y="45052"/>
                    <a:pt x="87198" y="78389"/>
                  </a:cubicBezTo>
                  <a:cubicBezTo>
                    <a:pt x="65290" y="95534"/>
                    <a:pt x="44335" y="114584"/>
                    <a:pt x="27190" y="137444"/>
                  </a:cubicBezTo>
                  <a:cubicBezTo>
                    <a:pt x="18618" y="148874"/>
                    <a:pt x="11950" y="161257"/>
                    <a:pt x="8140" y="174592"/>
                  </a:cubicBezTo>
                  <a:cubicBezTo>
                    <a:pt x="4330" y="187927"/>
                    <a:pt x="3378" y="202214"/>
                    <a:pt x="6235" y="215549"/>
                  </a:cubicBezTo>
                  <a:cubicBezTo>
                    <a:pt x="9093" y="228884"/>
                    <a:pt x="16713" y="241267"/>
                    <a:pt x="27190" y="249839"/>
                  </a:cubicBezTo>
                  <a:cubicBezTo>
                    <a:pt x="38620" y="257459"/>
                    <a:pt x="52908" y="261269"/>
                    <a:pt x="66243" y="258412"/>
                  </a:cubicBezTo>
                  <a:cubicBezTo>
                    <a:pt x="79578" y="255554"/>
                    <a:pt x="91008" y="245077"/>
                    <a:pt x="93865" y="230789"/>
                  </a:cubicBezTo>
                  <a:cubicBezTo>
                    <a:pt x="95770" y="224122"/>
                    <a:pt x="95770" y="216502"/>
                    <a:pt x="92913" y="209834"/>
                  </a:cubicBezTo>
                  <a:cubicBezTo>
                    <a:pt x="91008" y="203167"/>
                    <a:pt x="86245" y="197452"/>
                    <a:pt x="80530" y="193642"/>
                  </a:cubicBezTo>
                  <a:lnTo>
                    <a:pt x="83388" y="193642"/>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8BA248-717E-494E-A1BF-0B0BC15E9B61}"/>
                </a:ext>
              </a:extLst>
            </p:cNvPr>
            <p:cNvSpPr/>
            <p:nvPr/>
          </p:nvSpPr>
          <p:spPr>
            <a:xfrm>
              <a:off x="5979649" y="4364808"/>
              <a:ext cx="86313" cy="127817"/>
            </a:xfrm>
            <a:custGeom>
              <a:avLst/>
              <a:gdLst>
                <a:gd name="connsiteX0" fmla="*/ 84918 w 86313"/>
                <a:gd name="connsiteY0" fmla="*/ 125912 h 127817"/>
                <a:gd name="connsiteX1" fmla="*/ 40151 w 86313"/>
                <a:gd name="connsiteY1" fmla="*/ 68762 h 127817"/>
                <a:gd name="connsiteX2" fmla="*/ 25863 w 86313"/>
                <a:gd name="connsiteY2" fmla="*/ 58285 h 127817"/>
                <a:gd name="connsiteX3" fmla="*/ 10623 w 86313"/>
                <a:gd name="connsiteY3" fmla="*/ 46855 h 127817"/>
                <a:gd name="connsiteX4" fmla="*/ 146 w 86313"/>
                <a:gd name="connsiteY4" fmla="*/ 27805 h 127817"/>
                <a:gd name="connsiteX5" fmla="*/ 8718 w 86313"/>
                <a:gd name="connsiteY5" fmla="*/ 6850 h 127817"/>
                <a:gd name="connsiteX6" fmla="*/ 29673 w 86313"/>
                <a:gd name="connsiteY6" fmla="*/ 183 h 127817"/>
                <a:gd name="connsiteX7" fmla="*/ 50628 w 86313"/>
                <a:gd name="connsiteY7" fmla="*/ 7802 h 127817"/>
                <a:gd name="connsiteX8" fmla="*/ 75393 w 86313"/>
                <a:gd name="connsiteY8" fmla="*/ 39235 h 127817"/>
                <a:gd name="connsiteX9" fmla="*/ 82061 w 86313"/>
                <a:gd name="connsiteY9" fmla="*/ 114483 h 127817"/>
                <a:gd name="connsiteX10" fmla="*/ 80156 w 86313"/>
                <a:gd name="connsiteY10" fmla="*/ 114483 h 127817"/>
                <a:gd name="connsiteX11" fmla="*/ 62058 w 86313"/>
                <a:gd name="connsiteY11" fmla="*/ 45902 h 127817"/>
                <a:gd name="connsiteX12" fmla="*/ 41103 w 86313"/>
                <a:gd name="connsiteY12" fmla="*/ 19233 h 127817"/>
                <a:gd name="connsiteX13" fmla="*/ 27768 w 86313"/>
                <a:gd name="connsiteY13" fmla="*/ 13517 h 127817"/>
                <a:gd name="connsiteX14" fmla="*/ 14433 w 86313"/>
                <a:gd name="connsiteY14" fmla="*/ 17327 h 127817"/>
                <a:gd name="connsiteX15" fmla="*/ 8718 w 86313"/>
                <a:gd name="connsiteY15" fmla="*/ 28758 h 127817"/>
                <a:gd name="connsiteX16" fmla="*/ 15386 w 86313"/>
                <a:gd name="connsiteY16" fmla="*/ 42093 h 127817"/>
                <a:gd name="connsiteX17" fmla="*/ 28721 w 86313"/>
                <a:gd name="connsiteY17" fmla="*/ 53522 h 127817"/>
                <a:gd name="connsiteX18" fmla="*/ 43008 w 86313"/>
                <a:gd name="connsiteY18" fmla="*/ 65905 h 127817"/>
                <a:gd name="connsiteX19" fmla="*/ 83966 w 86313"/>
                <a:gd name="connsiteY19" fmla="*/ 127818 h 127817"/>
                <a:gd name="connsiteX20" fmla="*/ 84918 w 86313"/>
                <a:gd name="connsiteY20" fmla="*/ 125912 h 12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313" h="127817">
                  <a:moveTo>
                    <a:pt x="84918" y="125912"/>
                  </a:moveTo>
                  <a:cubicBezTo>
                    <a:pt x="74441" y="104005"/>
                    <a:pt x="59201" y="84002"/>
                    <a:pt x="40151" y="68762"/>
                  </a:cubicBezTo>
                  <a:cubicBezTo>
                    <a:pt x="35388" y="64952"/>
                    <a:pt x="30626" y="61143"/>
                    <a:pt x="25863" y="58285"/>
                  </a:cubicBezTo>
                  <a:cubicBezTo>
                    <a:pt x="21101" y="54475"/>
                    <a:pt x="15386" y="51618"/>
                    <a:pt x="10623" y="46855"/>
                  </a:cubicBezTo>
                  <a:cubicBezTo>
                    <a:pt x="5861" y="42093"/>
                    <a:pt x="1098" y="36377"/>
                    <a:pt x="146" y="27805"/>
                  </a:cubicBezTo>
                  <a:cubicBezTo>
                    <a:pt x="-807" y="20185"/>
                    <a:pt x="3003" y="11613"/>
                    <a:pt x="8718" y="6850"/>
                  </a:cubicBezTo>
                  <a:cubicBezTo>
                    <a:pt x="14433" y="2088"/>
                    <a:pt x="22053" y="-770"/>
                    <a:pt x="29673" y="183"/>
                  </a:cubicBezTo>
                  <a:cubicBezTo>
                    <a:pt x="37293" y="183"/>
                    <a:pt x="44913" y="3040"/>
                    <a:pt x="50628" y="7802"/>
                  </a:cubicBezTo>
                  <a:cubicBezTo>
                    <a:pt x="62058" y="16375"/>
                    <a:pt x="69678" y="27805"/>
                    <a:pt x="75393" y="39235"/>
                  </a:cubicBezTo>
                  <a:cubicBezTo>
                    <a:pt x="86823" y="63048"/>
                    <a:pt x="89681" y="90670"/>
                    <a:pt x="82061" y="114483"/>
                  </a:cubicBezTo>
                  <a:lnTo>
                    <a:pt x="80156" y="114483"/>
                  </a:lnTo>
                  <a:cubicBezTo>
                    <a:pt x="79203" y="89718"/>
                    <a:pt x="73488" y="65905"/>
                    <a:pt x="62058" y="45902"/>
                  </a:cubicBezTo>
                  <a:cubicBezTo>
                    <a:pt x="56343" y="36377"/>
                    <a:pt x="49676" y="25900"/>
                    <a:pt x="41103" y="19233"/>
                  </a:cubicBezTo>
                  <a:cubicBezTo>
                    <a:pt x="37293" y="16375"/>
                    <a:pt x="32531" y="13517"/>
                    <a:pt x="27768" y="13517"/>
                  </a:cubicBezTo>
                  <a:cubicBezTo>
                    <a:pt x="23006" y="12565"/>
                    <a:pt x="18243" y="14470"/>
                    <a:pt x="14433" y="17327"/>
                  </a:cubicBezTo>
                  <a:cubicBezTo>
                    <a:pt x="10623" y="20185"/>
                    <a:pt x="8718" y="23995"/>
                    <a:pt x="8718" y="28758"/>
                  </a:cubicBezTo>
                  <a:cubicBezTo>
                    <a:pt x="8718" y="33520"/>
                    <a:pt x="11576" y="37330"/>
                    <a:pt x="15386" y="42093"/>
                  </a:cubicBezTo>
                  <a:cubicBezTo>
                    <a:pt x="19196" y="45902"/>
                    <a:pt x="23958" y="49713"/>
                    <a:pt x="28721" y="53522"/>
                  </a:cubicBezTo>
                  <a:cubicBezTo>
                    <a:pt x="33483" y="57333"/>
                    <a:pt x="38246" y="61143"/>
                    <a:pt x="43008" y="65905"/>
                  </a:cubicBezTo>
                  <a:cubicBezTo>
                    <a:pt x="61106" y="83050"/>
                    <a:pt x="75393" y="104958"/>
                    <a:pt x="83966" y="127818"/>
                  </a:cubicBezTo>
                  <a:lnTo>
                    <a:pt x="84918" y="125912"/>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FBEE279-C10D-4CD7-9FC2-C0739FA86AB0}"/>
                </a:ext>
              </a:extLst>
            </p:cNvPr>
            <p:cNvSpPr/>
            <p:nvPr/>
          </p:nvSpPr>
          <p:spPr>
            <a:xfrm>
              <a:off x="6066140" y="4269740"/>
              <a:ext cx="65400" cy="212407"/>
            </a:xfrm>
            <a:custGeom>
              <a:avLst/>
              <a:gdLst>
                <a:gd name="connsiteX0" fmla="*/ 27954 w 65400"/>
                <a:gd name="connsiteY0" fmla="*/ 202883 h 212407"/>
                <a:gd name="connsiteX1" fmla="*/ 332 w 65400"/>
                <a:gd name="connsiteY1" fmla="*/ 100013 h 212407"/>
                <a:gd name="connsiteX2" fmla="*/ 5094 w 65400"/>
                <a:gd name="connsiteY2" fmla="*/ 45720 h 212407"/>
                <a:gd name="connsiteX3" fmla="*/ 15572 w 65400"/>
                <a:gd name="connsiteY3" fmla="*/ 20003 h 212407"/>
                <a:gd name="connsiteX4" fmla="*/ 23192 w 65400"/>
                <a:gd name="connsiteY4" fmla="*/ 8573 h 212407"/>
                <a:gd name="connsiteX5" fmla="*/ 27954 w 65400"/>
                <a:gd name="connsiteY5" fmla="*/ 2858 h 212407"/>
                <a:gd name="connsiteX6" fmla="*/ 34622 w 65400"/>
                <a:gd name="connsiteY6" fmla="*/ 0 h 212407"/>
                <a:gd name="connsiteX7" fmla="*/ 41289 w 65400"/>
                <a:gd name="connsiteY7" fmla="*/ 2858 h 212407"/>
                <a:gd name="connsiteX8" fmla="*/ 46052 w 65400"/>
                <a:gd name="connsiteY8" fmla="*/ 10478 h 212407"/>
                <a:gd name="connsiteX9" fmla="*/ 48909 w 65400"/>
                <a:gd name="connsiteY9" fmla="*/ 16193 h 212407"/>
                <a:gd name="connsiteX10" fmla="*/ 54624 w 65400"/>
                <a:gd name="connsiteY10" fmla="*/ 28575 h 212407"/>
                <a:gd name="connsiteX11" fmla="*/ 62244 w 65400"/>
                <a:gd name="connsiteY11" fmla="*/ 55245 h 212407"/>
                <a:gd name="connsiteX12" fmla="*/ 64149 w 65400"/>
                <a:gd name="connsiteY12" fmla="*/ 109538 h 212407"/>
                <a:gd name="connsiteX13" fmla="*/ 34622 w 65400"/>
                <a:gd name="connsiteY13" fmla="*/ 212408 h 212407"/>
                <a:gd name="connsiteX14" fmla="*/ 33669 w 65400"/>
                <a:gd name="connsiteY14" fmla="*/ 212408 h 212407"/>
                <a:gd name="connsiteX15" fmla="*/ 49862 w 65400"/>
                <a:gd name="connsiteY15" fmla="*/ 108585 h 212407"/>
                <a:gd name="connsiteX16" fmla="*/ 47957 w 65400"/>
                <a:gd name="connsiteY16" fmla="*/ 57150 h 212407"/>
                <a:gd name="connsiteX17" fmla="*/ 42242 w 65400"/>
                <a:gd name="connsiteY17" fmla="*/ 32385 h 212407"/>
                <a:gd name="connsiteX18" fmla="*/ 38432 w 65400"/>
                <a:gd name="connsiteY18" fmla="*/ 20003 h 212407"/>
                <a:gd name="connsiteX19" fmla="*/ 35574 w 65400"/>
                <a:gd name="connsiteY19" fmla="*/ 14288 h 212407"/>
                <a:gd name="connsiteX20" fmla="*/ 33669 w 65400"/>
                <a:gd name="connsiteY20" fmla="*/ 10478 h 212407"/>
                <a:gd name="connsiteX21" fmla="*/ 34622 w 65400"/>
                <a:gd name="connsiteY21" fmla="*/ 10478 h 212407"/>
                <a:gd name="connsiteX22" fmla="*/ 34622 w 65400"/>
                <a:gd name="connsiteY22" fmla="*/ 10478 h 212407"/>
                <a:gd name="connsiteX23" fmla="*/ 30812 w 65400"/>
                <a:gd name="connsiteY23" fmla="*/ 14288 h 212407"/>
                <a:gd name="connsiteX24" fmla="*/ 24144 w 65400"/>
                <a:gd name="connsiteY24" fmla="*/ 24765 h 212407"/>
                <a:gd name="connsiteX25" fmla="*/ 13667 w 65400"/>
                <a:gd name="connsiteY25" fmla="*/ 47625 h 212407"/>
                <a:gd name="connsiteX26" fmla="*/ 6999 w 65400"/>
                <a:gd name="connsiteY26" fmla="*/ 99060 h 212407"/>
                <a:gd name="connsiteX27" fmla="*/ 28907 w 65400"/>
                <a:gd name="connsiteY27" fmla="*/ 201930 h 212407"/>
                <a:gd name="connsiteX28" fmla="*/ 27954 w 65400"/>
                <a:gd name="connsiteY28" fmla="*/ 202883 h 21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400" h="212407">
                  <a:moveTo>
                    <a:pt x="27954" y="202883"/>
                  </a:moveTo>
                  <a:cubicBezTo>
                    <a:pt x="15572" y="169545"/>
                    <a:pt x="3189" y="136208"/>
                    <a:pt x="332" y="100013"/>
                  </a:cubicBezTo>
                  <a:cubicBezTo>
                    <a:pt x="-621" y="81915"/>
                    <a:pt x="332" y="63818"/>
                    <a:pt x="5094" y="45720"/>
                  </a:cubicBezTo>
                  <a:cubicBezTo>
                    <a:pt x="7952" y="37148"/>
                    <a:pt x="10809" y="28575"/>
                    <a:pt x="15572" y="20003"/>
                  </a:cubicBezTo>
                  <a:cubicBezTo>
                    <a:pt x="17477" y="16193"/>
                    <a:pt x="20334" y="12383"/>
                    <a:pt x="23192" y="8573"/>
                  </a:cubicBezTo>
                  <a:cubicBezTo>
                    <a:pt x="25097" y="6668"/>
                    <a:pt x="25097" y="4763"/>
                    <a:pt x="27954" y="2858"/>
                  </a:cubicBezTo>
                  <a:cubicBezTo>
                    <a:pt x="28907" y="1905"/>
                    <a:pt x="31764" y="0"/>
                    <a:pt x="34622" y="0"/>
                  </a:cubicBezTo>
                  <a:cubicBezTo>
                    <a:pt x="37479" y="0"/>
                    <a:pt x="40337" y="953"/>
                    <a:pt x="41289" y="2858"/>
                  </a:cubicBezTo>
                  <a:cubicBezTo>
                    <a:pt x="44147" y="5715"/>
                    <a:pt x="45099" y="8573"/>
                    <a:pt x="46052" y="10478"/>
                  </a:cubicBezTo>
                  <a:cubicBezTo>
                    <a:pt x="47004" y="12383"/>
                    <a:pt x="47957" y="14288"/>
                    <a:pt x="48909" y="16193"/>
                  </a:cubicBezTo>
                  <a:cubicBezTo>
                    <a:pt x="50814" y="20003"/>
                    <a:pt x="52719" y="24765"/>
                    <a:pt x="54624" y="28575"/>
                  </a:cubicBezTo>
                  <a:cubicBezTo>
                    <a:pt x="57482" y="37148"/>
                    <a:pt x="60339" y="45720"/>
                    <a:pt x="62244" y="55245"/>
                  </a:cubicBezTo>
                  <a:cubicBezTo>
                    <a:pt x="66054" y="73343"/>
                    <a:pt x="66054" y="91440"/>
                    <a:pt x="64149" y="109538"/>
                  </a:cubicBezTo>
                  <a:cubicBezTo>
                    <a:pt x="60339" y="145733"/>
                    <a:pt x="48909" y="180023"/>
                    <a:pt x="34622" y="212408"/>
                  </a:cubicBezTo>
                  <a:lnTo>
                    <a:pt x="33669" y="212408"/>
                  </a:lnTo>
                  <a:cubicBezTo>
                    <a:pt x="39384" y="177165"/>
                    <a:pt x="47957" y="142875"/>
                    <a:pt x="49862" y="108585"/>
                  </a:cubicBezTo>
                  <a:cubicBezTo>
                    <a:pt x="50814" y="91440"/>
                    <a:pt x="50814" y="74295"/>
                    <a:pt x="47957" y="57150"/>
                  </a:cubicBezTo>
                  <a:cubicBezTo>
                    <a:pt x="47004" y="48578"/>
                    <a:pt x="45099" y="40005"/>
                    <a:pt x="42242" y="32385"/>
                  </a:cubicBezTo>
                  <a:cubicBezTo>
                    <a:pt x="41289" y="28575"/>
                    <a:pt x="39384" y="24765"/>
                    <a:pt x="38432" y="20003"/>
                  </a:cubicBezTo>
                  <a:cubicBezTo>
                    <a:pt x="37479" y="18098"/>
                    <a:pt x="36527" y="16193"/>
                    <a:pt x="35574" y="14288"/>
                  </a:cubicBezTo>
                  <a:cubicBezTo>
                    <a:pt x="34622" y="12383"/>
                    <a:pt x="33669" y="10478"/>
                    <a:pt x="33669" y="10478"/>
                  </a:cubicBezTo>
                  <a:cubicBezTo>
                    <a:pt x="33669" y="10478"/>
                    <a:pt x="34622" y="10478"/>
                    <a:pt x="34622" y="10478"/>
                  </a:cubicBezTo>
                  <a:cubicBezTo>
                    <a:pt x="35574" y="10478"/>
                    <a:pt x="35574" y="10478"/>
                    <a:pt x="34622" y="10478"/>
                  </a:cubicBezTo>
                  <a:cubicBezTo>
                    <a:pt x="33669" y="10478"/>
                    <a:pt x="32717" y="13335"/>
                    <a:pt x="30812" y="14288"/>
                  </a:cubicBezTo>
                  <a:cubicBezTo>
                    <a:pt x="27954" y="17145"/>
                    <a:pt x="26049" y="20955"/>
                    <a:pt x="24144" y="24765"/>
                  </a:cubicBezTo>
                  <a:cubicBezTo>
                    <a:pt x="20334" y="32385"/>
                    <a:pt x="16524" y="40005"/>
                    <a:pt x="13667" y="47625"/>
                  </a:cubicBezTo>
                  <a:cubicBezTo>
                    <a:pt x="8904" y="63818"/>
                    <a:pt x="6999" y="80963"/>
                    <a:pt x="6999" y="99060"/>
                  </a:cubicBezTo>
                  <a:cubicBezTo>
                    <a:pt x="7952" y="134303"/>
                    <a:pt x="18429" y="168593"/>
                    <a:pt x="28907" y="201930"/>
                  </a:cubicBezTo>
                  <a:lnTo>
                    <a:pt x="27954" y="202883"/>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2CBF807-2E97-4A65-89C5-8D1B03E20E07}"/>
                </a:ext>
              </a:extLst>
            </p:cNvPr>
            <p:cNvSpPr/>
            <p:nvPr/>
          </p:nvSpPr>
          <p:spPr>
            <a:xfrm>
              <a:off x="4692015" y="4430713"/>
              <a:ext cx="45720" cy="45719"/>
            </a:xfrm>
            <a:custGeom>
              <a:avLst/>
              <a:gdLst>
                <a:gd name="connsiteX0" fmla="*/ 45720 w 45720"/>
                <a:gd name="connsiteY0" fmla="*/ 22860 h 45719"/>
                <a:gd name="connsiteX1" fmla="*/ 22860 w 45720"/>
                <a:gd name="connsiteY1" fmla="*/ 45720 h 45719"/>
                <a:gd name="connsiteX2" fmla="*/ 0 w 45720"/>
                <a:gd name="connsiteY2" fmla="*/ 22860 h 45719"/>
                <a:gd name="connsiteX3" fmla="*/ 22860 w 45720"/>
                <a:gd name="connsiteY3" fmla="*/ 0 h 45719"/>
                <a:gd name="connsiteX4" fmla="*/ 45720 w 45720"/>
                <a:gd name="connsiteY4" fmla="*/ 2286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45719">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grpFill/>
            <a:ln w="10873" cap="flat">
              <a:solidFill>
                <a:srgbClr val="FFE4A2"/>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7FDEA81-7CB9-4C83-AC7B-7709BC7BD4A8}"/>
                </a:ext>
              </a:extLst>
            </p:cNvPr>
            <p:cNvSpPr/>
            <p:nvPr/>
          </p:nvSpPr>
          <p:spPr>
            <a:xfrm>
              <a:off x="4855845" y="4629785"/>
              <a:ext cx="45719" cy="45719"/>
            </a:xfrm>
            <a:custGeom>
              <a:avLst/>
              <a:gdLst>
                <a:gd name="connsiteX0" fmla="*/ 45720 w 45719"/>
                <a:gd name="connsiteY0" fmla="*/ 22860 h 45719"/>
                <a:gd name="connsiteX1" fmla="*/ 22860 w 45719"/>
                <a:gd name="connsiteY1" fmla="*/ 45720 h 45719"/>
                <a:gd name="connsiteX2" fmla="*/ 0 w 45719"/>
                <a:gd name="connsiteY2" fmla="*/ 22860 h 45719"/>
                <a:gd name="connsiteX3" fmla="*/ 22860 w 45719"/>
                <a:gd name="connsiteY3" fmla="*/ 0 h 45719"/>
                <a:gd name="connsiteX4" fmla="*/ 45720 w 45719"/>
                <a:gd name="connsiteY4" fmla="*/ 2286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grpFill/>
            <a:ln w="10873" cap="flat">
              <a:solidFill>
                <a:srgbClr val="FFE4A2"/>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5106BC1-E359-46F5-A3D0-3748A591C530}"/>
                </a:ext>
              </a:extLst>
            </p:cNvPr>
            <p:cNvSpPr/>
            <p:nvPr/>
          </p:nvSpPr>
          <p:spPr>
            <a:xfrm>
              <a:off x="4699635" y="4527868"/>
              <a:ext cx="45719" cy="45719"/>
            </a:xfrm>
            <a:custGeom>
              <a:avLst/>
              <a:gdLst>
                <a:gd name="connsiteX0" fmla="*/ 45720 w 45719"/>
                <a:gd name="connsiteY0" fmla="*/ 22860 h 45719"/>
                <a:gd name="connsiteX1" fmla="*/ 22860 w 45719"/>
                <a:gd name="connsiteY1" fmla="*/ 45720 h 45719"/>
                <a:gd name="connsiteX2" fmla="*/ 0 w 45719"/>
                <a:gd name="connsiteY2" fmla="*/ 22860 h 45719"/>
                <a:gd name="connsiteX3" fmla="*/ 22860 w 45719"/>
                <a:gd name="connsiteY3" fmla="*/ 0 h 45719"/>
                <a:gd name="connsiteX4" fmla="*/ 45720 w 45719"/>
                <a:gd name="connsiteY4" fmla="*/ 2286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grpFill/>
            <a:ln w="10873" cap="flat">
              <a:solidFill>
                <a:srgbClr val="FFE4A2"/>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C34C707-D6A0-44C9-8AF2-E840DDD5252B}"/>
                </a:ext>
              </a:extLst>
            </p:cNvPr>
            <p:cNvSpPr/>
            <p:nvPr/>
          </p:nvSpPr>
          <p:spPr>
            <a:xfrm>
              <a:off x="4753927" y="4603115"/>
              <a:ext cx="45720" cy="45719"/>
            </a:xfrm>
            <a:custGeom>
              <a:avLst/>
              <a:gdLst>
                <a:gd name="connsiteX0" fmla="*/ 45720 w 45720"/>
                <a:gd name="connsiteY0" fmla="*/ 22860 h 45719"/>
                <a:gd name="connsiteX1" fmla="*/ 22860 w 45720"/>
                <a:gd name="connsiteY1" fmla="*/ 45720 h 45719"/>
                <a:gd name="connsiteX2" fmla="*/ 0 w 45720"/>
                <a:gd name="connsiteY2" fmla="*/ 22860 h 45719"/>
                <a:gd name="connsiteX3" fmla="*/ 22860 w 45720"/>
                <a:gd name="connsiteY3" fmla="*/ 0 h 45719"/>
                <a:gd name="connsiteX4" fmla="*/ 45720 w 45720"/>
                <a:gd name="connsiteY4" fmla="*/ 2286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45719">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grpFill/>
            <a:ln w="10873" cap="flat">
              <a:solidFill>
                <a:srgbClr val="FFE4A2"/>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6F34C2E-6C1D-4157-A481-0D7997832BBF}"/>
                </a:ext>
              </a:extLst>
            </p:cNvPr>
            <p:cNvSpPr/>
            <p:nvPr/>
          </p:nvSpPr>
          <p:spPr>
            <a:xfrm>
              <a:off x="6156129" y="4358103"/>
              <a:ext cx="1267064" cy="237899"/>
            </a:xfrm>
            <a:custGeom>
              <a:avLst/>
              <a:gdLst>
                <a:gd name="connsiteX0" fmla="*/ 1083823 w 1267064"/>
                <a:gd name="connsiteY0" fmla="*/ 128807 h 237899"/>
                <a:gd name="connsiteX1" fmla="*/ 1085728 w 1267064"/>
                <a:gd name="connsiteY1" fmla="*/ 112615 h 237899"/>
                <a:gd name="connsiteX2" fmla="*/ 1073346 w 1267064"/>
                <a:gd name="connsiteY2" fmla="*/ 101185 h 237899"/>
                <a:gd name="connsiteX3" fmla="*/ 1056201 w 1267064"/>
                <a:gd name="connsiteY3" fmla="*/ 100232 h 237899"/>
                <a:gd name="connsiteX4" fmla="*/ 1043818 w 1267064"/>
                <a:gd name="connsiteY4" fmla="*/ 111662 h 237899"/>
                <a:gd name="connsiteX5" fmla="*/ 1039056 w 1267064"/>
                <a:gd name="connsiteY5" fmla="*/ 145952 h 237899"/>
                <a:gd name="connsiteX6" fmla="*/ 1043818 w 1267064"/>
                <a:gd name="connsiteY6" fmla="*/ 163097 h 237899"/>
                <a:gd name="connsiteX7" fmla="*/ 1051438 w 1267064"/>
                <a:gd name="connsiteY7" fmla="*/ 179290 h 237899"/>
                <a:gd name="connsiteX8" fmla="*/ 1106683 w 1267064"/>
                <a:gd name="connsiteY8" fmla="*/ 224057 h 237899"/>
                <a:gd name="connsiteX9" fmla="*/ 1177168 w 1267064"/>
                <a:gd name="connsiteY9" fmla="*/ 232630 h 237899"/>
                <a:gd name="connsiteX10" fmla="*/ 1237176 w 1267064"/>
                <a:gd name="connsiteY10" fmla="*/ 198340 h 237899"/>
                <a:gd name="connsiteX11" fmla="*/ 1242891 w 1267064"/>
                <a:gd name="connsiteY11" fmla="*/ 191672 h 237899"/>
                <a:gd name="connsiteX12" fmla="*/ 1247653 w 1267064"/>
                <a:gd name="connsiteY12" fmla="*/ 184052 h 237899"/>
                <a:gd name="connsiteX13" fmla="*/ 1255273 w 1267064"/>
                <a:gd name="connsiteY13" fmla="*/ 167860 h 237899"/>
                <a:gd name="connsiteX14" fmla="*/ 1261941 w 1267064"/>
                <a:gd name="connsiteY14" fmla="*/ 132617 h 237899"/>
                <a:gd name="connsiteX15" fmla="*/ 1246701 w 1267064"/>
                <a:gd name="connsiteY15" fmla="*/ 64037 h 237899"/>
                <a:gd name="connsiteX16" fmla="*/ 1195266 w 1267064"/>
                <a:gd name="connsiteY16" fmla="*/ 18317 h 237899"/>
                <a:gd name="connsiteX17" fmla="*/ 1124781 w 1267064"/>
                <a:gd name="connsiteY17" fmla="*/ 8792 h 237899"/>
                <a:gd name="connsiteX18" fmla="*/ 1053343 w 1267064"/>
                <a:gd name="connsiteY18" fmla="*/ 20222 h 237899"/>
                <a:gd name="connsiteX19" fmla="*/ 914278 w 1267064"/>
                <a:gd name="connsiteY19" fmla="*/ 64037 h 237899"/>
                <a:gd name="connsiteX20" fmla="*/ 776166 w 1267064"/>
                <a:gd name="connsiteY20" fmla="*/ 112615 h 237899"/>
                <a:gd name="connsiteX21" fmla="*/ 633291 w 1267064"/>
                <a:gd name="connsiteY21" fmla="*/ 145000 h 237899"/>
                <a:gd name="connsiteX22" fmla="*/ 558996 w 1267064"/>
                <a:gd name="connsiteY22" fmla="*/ 146905 h 237899"/>
                <a:gd name="connsiteX23" fmla="*/ 486606 w 1267064"/>
                <a:gd name="connsiteY23" fmla="*/ 129760 h 237899"/>
                <a:gd name="connsiteX24" fmla="*/ 469461 w 1267064"/>
                <a:gd name="connsiteY24" fmla="*/ 121187 h 237899"/>
                <a:gd name="connsiteX25" fmla="*/ 453268 w 1267064"/>
                <a:gd name="connsiteY25" fmla="*/ 109757 h 237899"/>
                <a:gd name="connsiteX26" fmla="*/ 441838 w 1267064"/>
                <a:gd name="connsiteY26" fmla="*/ 91660 h 237899"/>
                <a:gd name="connsiteX27" fmla="*/ 443743 w 1267064"/>
                <a:gd name="connsiteY27" fmla="*/ 68800 h 237899"/>
                <a:gd name="connsiteX28" fmla="*/ 476128 w 1267064"/>
                <a:gd name="connsiteY28" fmla="*/ 43082 h 237899"/>
                <a:gd name="connsiteX29" fmla="*/ 516133 w 1267064"/>
                <a:gd name="connsiteY29" fmla="*/ 41177 h 237899"/>
                <a:gd name="connsiteX30" fmla="*/ 551376 w 1267064"/>
                <a:gd name="connsiteY30" fmla="*/ 59275 h 237899"/>
                <a:gd name="connsiteX31" fmla="*/ 571378 w 1267064"/>
                <a:gd name="connsiteY31" fmla="*/ 93565 h 237899"/>
                <a:gd name="connsiteX32" fmla="*/ 571378 w 1267064"/>
                <a:gd name="connsiteY32" fmla="*/ 133570 h 237899"/>
                <a:gd name="connsiteX33" fmla="*/ 550423 w 1267064"/>
                <a:gd name="connsiteY33" fmla="*/ 167860 h 237899"/>
                <a:gd name="connsiteX34" fmla="*/ 478986 w 1267064"/>
                <a:gd name="connsiteY34" fmla="*/ 196435 h 237899"/>
                <a:gd name="connsiteX35" fmla="*/ 404691 w 1267064"/>
                <a:gd name="connsiteY35" fmla="*/ 188815 h 237899"/>
                <a:gd name="connsiteX36" fmla="*/ 268483 w 1267064"/>
                <a:gd name="connsiteY36" fmla="*/ 133570 h 237899"/>
                <a:gd name="connsiteX37" fmla="*/ 132276 w 1267064"/>
                <a:gd name="connsiteY37" fmla="*/ 87850 h 237899"/>
                <a:gd name="connsiteX38" fmla="*/ 61791 w 1267064"/>
                <a:gd name="connsiteY38" fmla="*/ 89755 h 237899"/>
                <a:gd name="connsiteX39" fmla="*/ 28453 w 1267064"/>
                <a:gd name="connsiteY39" fmla="*/ 101185 h 237899"/>
                <a:gd name="connsiteX40" fmla="*/ 6546 w 1267064"/>
                <a:gd name="connsiteY40" fmla="*/ 124997 h 237899"/>
                <a:gd name="connsiteX41" fmla="*/ 44646 w 1267064"/>
                <a:gd name="connsiteY41" fmla="*/ 170717 h 237899"/>
                <a:gd name="connsiteX42" fmla="*/ 90366 w 1267064"/>
                <a:gd name="connsiteY42" fmla="*/ 124045 h 237899"/>
                <a:gd name="connsiteX43" fmla="*/ 92271 w 1267064"/>
                <a:gd name="connsiteY43" fmla="*/ 124045 h 237899"/>
                <a:gd name="connsiteX44" fmla="*/ 77983 w 1267064"/>
                <a:gd name="connsiteY44" fmla="*/ 157382 h 237899"/>
                <a:gd name="connsiteX45" fmla="*/ 45598 w 1267064"/>
                <a:gd name="connsiteY45" fmla="*/ 174527 h 237899"/>
                <a:gd name="connsiteX46" fmla="*/ 11308 w 1267064"/>
                <a:gd name="connsiteY46" fmla="*/ 159287 h 237899"/>
                <a:gd name="connsiteX47" fmla="*/ 831 w 1267064"/>
                <a:gd name="connsiteY47" fmla="*/ 123092 h 237899"/>
                <a:gd name="connsiteX48" fmla="*/ 25596 w 1267064"/>
                <a:gd name="connsiteY48" fmla="*/ 94517 h 237899"/>
                <a:gd name="connsiteX49" fmla="*/ 60838 w 1267064"/>
                <a:gd name="connsiteY49" fmla="*/ 81182 h 237899"/>
                <a:gd name="connsiteX50" fmla="*/ 135133 w 1267064"/>
                <a:gd name="connsiteY50" fmla="*/ 77372 h 237899"/>
                <a:gd name="connsiteX51" fmla="*/ 275151 w 1267064"/>
                <a:gd name="connsiteY51" fmla="*/ 122140 h 237899"/>
                <a:gd name="connsiteX52" fmla="*/ 409453 w 1267064"/>
                <a:gd name="connsiteY52" fmla="*/ 174527 h 237899"/>
                <a:gd name="connsiteX53" fmla="*/ 478986 w 1267064"/>
                <a:gd name="connsiteY53" fmla="*/ 181195 h 237899"/>
                <a:gd name="connsiteX54" fmla="*/ 540898 w 1267064"/>
                <a:gd name="connsiteY54" fmla="*/ 156430 h 237899"/>
                <a:gd name="connsiteX55" fmla="*/ 557091 w 1267064"/>
                <a:gd name="connsiteY55" fmla="*/ 128807 h 237899"/>
                <a:gd name="connsiteX56" fmla="*/ 557091 w 1267064"/>
                <a:gd name="connsiteY56" fmla="*/ 96422 h 237899"/>
                <a:gd name="connsiteX57" fmla="*/ 540898 w 1267064"/>
                <a:gd name="connsiteY57" fmla="*/ 68800 h 237899"/>
                <a:gd name="connsiteX58" fmla="*/ 512323 w 1267064"/>
                <a:gd name="connsiteY58" fmla="*/ 54512 h 237899"/>
                <a:gd name="connsiteX59" fmla="*/ 479938 w 1267064"/>
                <a:gd name="connsiteY59" fmla="*/ 56417 h 237899"/>
                <a:gd name="connsiteX60" fmla="*/ 456126 w 1267064"/>
                <a:gd name="connsiteY60" fmla="*/ 74515 h 237899"/>
                <a:gd name="connsiteX61" fmla="*/ 462793 w 1267064"/>
                <a:gd name="connsiteY61" fmla="*/ 99280 h 237899"/>
                <a:gd name="connsiteX62" fmla="*/ 492321 w 1267064"/>
                <a:gd name="connsiteY62" fmla="*/ 117377 h 237899"/>
                <a:gd name="connsiteX63" fmla="*/ 632338 w 1267064"/>
                <a:gd name="connsiteY63" fmla="*/ 132617 h 237899"/>
                <a:gd name="connsiteX64" fmla="*/ 773308 w 1267064"/>
                <a:gd name="connsiteY64" fmla="*/ 102137 h 237899"/>
                <a:gd name="connsiteX65" fmla="*/ 911421 w 1267064"/>
                <a:gd name="connsiteY65" fmla="*/ 54512 h 237899"/>
                <a:gd name="connsiteX66" fmla="*/ 1051438 w 1267064"/>
                <a:gd name="connsiteY66" fmla="*/ 11650 h 237899"/>
                <a:gd name="connsiteX67" fmla="*/ 1123828 w 1267064"/>
                <a:gd name="connsiteY67" fmla="*/ 220 h 237899"/>
                <a:gd name="connsiteX68" fmla="*/ 1197171 w 1267064"/>
                <a:gd name="connsiteY68" fmla="*/ 10697 h 237899"/>
                <a:gd name="connsiteX69" fmla="*/ 1251463 w 1267064"/>
                <a:gd name="connsiteY69" fmla="*/ 60227 h 237899"/>
                <a:gd name="connsiteX70" fmla="*/ 1266703 w 1267064"/>
                <a:gd name="connsiteY70" fmla="*/ 132617 h 237899"/>
                <a:gd name="connsiteX71" fmla="*/ 1259083 w 1267064"/>
                <a:gd name="connsiteY71" fmla="*/ 168812 h 237899"/>
                <a:gd name="connsiteX72" fmla="*/ 1251463 w 1267064"/>
                <a:gd name="connsiteY72" fmla="*/ 185957 h 237899"/>
                <a:gd name="connsiteX73" fmla="*/ 1246701 w 1267064"/>
                <a:gd name="connsiteY73" fmla="*/ 193577 h 237899"/>
                <a:gd name="connsiteX74" fmla="*/ 1240986 w 1267064"/>
                <a:gd name="connsiteY74" fmla="*/ 201197 h 237899"/>
                <a:gd name="connsiteX75" fmla="*/ 1177168 w 1267064"/>
                <a:gd name="connsiteY75" fmla="*/ 236440 h 237899"/>
                <a:gd name="connsiteX76" fmla="*/ 1104778 w 1267064"/>
                <a:gd name="connsiteY76" fmla="*/ 226915 h 237899"/>
                <a:gd name="connsiteX77" fmla="*/ 1048581 w 1267064"/>
                <a:gd name="connsiteY77" fmla="*/ 180242 h 237899"/>
                <a:gd name="connsiteX78" fmla="*/ 1040008 w 1267064"/>
                <a:gd name="connsiteY78" fmla="*/ 164050 h 237899"/>
                <a:gd name="connsiteX79" fmla="*/ 1035246 w 1267064"/>
                <a:gd name="connsiteY79" fmla="*/ 145952 h 237899"/>
                <a:gd name="connsiteX80" fmla="*/ 1040961 w 1267064"/>
                <a:gd name="connsiteY80" fmla="*/ 109757 h 237899"/>
                <a:gd name="connsiteX81" fmla="*/ 1055248 w 1267064"/>
                <a:gd name="connsiteY81" fmla="*/ 97375 h 237899"/>
                <a:gd name="connsiteX82" fmla="*/ 1073346 w 1267064"/>
                <a:gd name="connsiteY82" fmla="*/ 98327 h 237899"/>
                <a:gd name="connsiteX83" fmla="*/ 1086681 w 1267064"/>
                <a:gd name="connsiteY83" fmla="*/ 110710 h 237899"/>
                <a:gd name="connsiteX84" fmla="*/ 1084776 w 1267064"/>
                <a:gd name="connsiteY84" fmla="*/ 128807 h 237899"/>
                <a:gd name="connsiteX85" fmla="*/ 1083823 w 1267064"/>
                <a:gd name="connsiteY85" fmla="*/ 12880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67064" h="237899">
                  <a:moveTo>
                    <a:pt x="1083823" y="128807"/>
                  </a:moveTo>
                  <a:cubicBezTo>
                    <a:pt x="1087633" y="124997"/>
                    <a:pt x="1088586" y="118330"/>
                    <a:pt x="1085728" y="112615"/>
                  </a:cubicBezTo>
                  <a:cubicBezTo>
                    <a:pt x="1082871" y="107852"/>
                    <a:pt x="1078108" y="103090"/>
                    <a:pt x="1073346" y="101185"/>
                  </a:cubicBezTo>
                  <a:cubicBezTo>
                    <a:pt x="1067631" y="99280"/>
                    <a:pt x="1061916" y="97375"/>
                    <a:pt x="1056201" y="100232"/>
                  </a:cubicBezTo>
                  <a:cubicBezTo>
                    <a:pt x="1050486" y="102137"/>
                    <a:pt x="1046676" y="106900"/>
                    <a:pt x="1043818" y="111662"/>
                  </a:cubicBezTo>
                  <a:cubicBezTo>
                    <a:pt x="1038103" y="122140"/>
                    <a:pt x="1037151" y="134522"/>
                    <a:pt x="1039056" y="145952"/>
                  </a:cubicBezTo>
                  <a:cubicBezTo>
                    <a:pt x="1040008" y="151667"/>
                    <a:pt x="1041913" y="157382"/>
                    <a:pt x="1043818" y="163097"/>
                  </a:cubicBezTo>
                  <a:cubicBezTo>
                    <a:pt x="1045723" y="168812"/>
                    <a:pt x="1048581" y="173575"/>
                    <a:pt x="1051438" y="179290"/>
                  </a:cubicBezTo>
                  <a:cubicBezTo>
                    <a:pt x="1063821" y="199292"/>
                    <a:pt x="1083823" y="214532"/>
                    <a:pt x="1106683" y="224057"/>
                  </a:cubicBezTo>
                  <a:cubicBezTo>
                    <a:pt x="1128591" y="232630"/>
                    <a:pt x="1153356" y="236440"/>
                    <a:pt x="1177168" y="232630"/>
                  </a:cubicBezTo>
                  <a:cubicBezTo>
                    <a:pt x="1200981" y="228820"/>
                    <a:pt x="1222888" y="216437"/>
                    <a:pt x="1237176" y="198340"/>
                  </a:cubicBezTo>
                  <a:lnTo>
                    <a:pt x="1242891" y="191672"/>
                  </a:lnTo>
                  <a:lnTo>
                    <a:pt x="1247653" y="184052"/>
                  </a:lnTo>
                  <a:cubicBezTo>
                    <a:pt x="1250511" y="179290"/>
                    <a:pt x="1252416" y="173575"/>
                    <a:pt x="1255273" y="167860"/>
                  </a:cubicBezTo>
                  <a:cubicBezTo>
                    <a:pt x="1259083" y="156430"/>
                    <a:pt x="1261941" y="145000"/>
                    <a:pt x="1261941" y="132617"/>
                  </a:cubicBezTo>
                  <a:cubicBezTo>
                    <a:pt x="1263846" y="108805"/>
                    <a:pt x="1258131" y="84992"/>
                    <a:pt x="1246701" y="64037"/>
                  </a:cubicBezTo>
                  <a:cubicBezTo>
                    <a:pt x="1235271" y="43082"/>
                    <a:pt x="1217173" y="26890"/>
                    <a:pt x="1195266" y="18317"/>
                  </a:cubicBezTo>
                  <a:cubicBezTo>
                    <a:pt x="1173358" y="9745"/>
                    <a:pt x="1148593" y="6887"/>
                    <a:pt x="1124781" y="8792"/>
                  </a:cubicBezTo>
                  <a:cubicBezTo>
                    <a:pt x="1100968" y="9745"/>
                    <a:pt x="1077156" y="14507"/>
                    <a:pt x="1053343" y="20222"/>
                  </a:cubicBezTo>
                  <a:cubicBezTo>
                    <a:pt x="1006671" y="31652"/>
                    <a:pt x="959998" y="46892"/>
                    <a:pt x="914278" y="64037"/>
                  </a:cubicBezTo>
                  <a:cubicBezTo>
                    <a:pt x="868558" y="80230"/>
                    <a:pt x="822838" y="98327"/>
                    <a:pt x="776166" y="112615"/>
                  </a:cubicBezTo>
                  <a:cubicBezTo>
                    <a:pt x="729493" y="126902"/>
                    <a:pt x="681868" y="139285"/>
                    <a:pt x="633291" y="145000"/>
                  </a:cubicBezTo>
                  <a:cubicBezTo>
                    <a:pt x="608526" y="147857"/>
                    <a:pt x="583761" y="148810"/>
                    <a:pt x="558996" y="146905"/>
                  </a:cubicBezTo>
                  <a:cubicBezTo>
                    <a:pt x="534231" y="145000"/>
                    <a:pt x="509466" y="140237"/>
                    <a:pt x="486606" y="129760"/>
                  </a:cubicBezTo>
                  <a:cubicBezTo>
                    <a:pt x="480891" y="126902"/>
                    <a:pt x="475176" y="124045"/>
                    <a:pt x="469461" y="121187"/>
                  </a:cubicBezTo>
                  <a:cubicBezTo>
                    <a:pt x="463746" y="118330"/>
                    <a:pt x="458031" y="114520"/>
                    <a:pt x="453268" y="109757"/>
                  </a:cubicBezTo>
                  <a:cubicBezTo>
                    <a:pt x="448506" y="104995"/>
                    <a:pt x="443743" y="99280"/>
                    <a:pt x="441838" y="91660"/>
                  </a:cubicBezTo>
                  <a:cubicBezTo>
                    <a:pt x="439933" y="84040"/>
                    <a:pt x="440886" y="75467"/>
                    <a:pt x="443743" y="68800"/>
                  </a:cubicBezTo>
                  <a:cubicBezTo>
                    <a:pt x="450411" y="55465"/>
                    <a:pt x="462793" y="47845"/>
                    <a:pt x="476128" y="43082"/>
                  </a:cubicBezTo>
                  <a:cubicBezTo>
                    <a:pt x="488511" y="38320"/>
                    <a:pt x="502798" y="38320"/>
                    <a:pt x="516133" y="41177"/>
                  </a:cubicBezTo>
                  <a:cubicBezTo>
                    <a:pt x="529468" y="44035"/>
                    <a:pt x="541851" y="49750"/>
                    <a:pt x="551376" y="59275"/>
                  </a:cubicBezTo>
                  <a:cubicBezTo>
                    <a:pt x="560901" y="68800"/>
                    <a:pt x="568521" y="81182"/>
                    <a:pt x="571378" y="93565"/>
                  </a:cubicBezTo>
                  <a:cubicBezTo>
                    <a:pt x="575188" y="106900"/>
                    <a:pt x="575188" y="120235"/>
                    <a:pt x="571378" y="133570"/>
                  </a:cubicBezTo>
                  <a:cubicBezTo>
                    <a:pt x="567568" y="146905"/>
                    <a:pt x="560901" y="158335"/>
                    <a:pt x="550423" y="167860"/>
                  </a:cubicBezTo>
                  <a:cubicBezTo>
                    <a:pt x="530421" y="185957"/>
                    <a:pt x="504703" y="194530"/>
                    <a:pt x="478986" y="196435"/>
                  </a:cubicBezTo>
                  <a:cubicBezTo>
                    <a:pt x="453268" y="198340"/>
                    <a:pt x="428503" y="194530"/>
                    <a:pt x="404691" y="188815"/>
                  </a:cubicBezTo>
                  <a:cubicBezTo>
                    <a:pt x="356113" y="176432"/>
                    <a:pt x="312298" y="154525"/>
                    <a:pt x="268483" y="133570"/>
                  </a:cubicBezTo>
                  <a:cubicBezTo>
                    <a:pt x="224668" y="112615"/>
                    <a:pt x="179901" y="94517"/>
                    <a:pt x="132276" y="87850"/>
                  </a:cubicBezTo>
                  <a:cubicBezTo>
                    <a:pt x="108463" y="84040"/>
                    <a:pt x="84651" y="84992"/>
                    <a:pt x="61791" y="89755"/>
                  </a:cubicBezTo>
                  <a:cubicBezTo>
                    <a:pt x="50361" y="92612"/>
                    <a:pt x="38931" y="96422"/>
                    <a:pt x="28453" y="101185"/>
                  </a:cubicBezTo>
                  <a:cubicBezTo>
                    <a:pt x="17976" y="105947"/>
                    <a:pt x="9403" y="114520"/>
                    <a:pt x="6546" y="124997"/>
                  </a:cubicBezTo>
                  <a:cubicBezTo>
                    <a:pt x="831" y="146905"/>
                    <a:pt x="20833" y="172622"/>
                    <a:pt x="44646" y="170717"/>
                  </a:cubicBezTo>
                  <a:cubicBezTo>
                    <a:pt x="68458" y="169765"/>
                    <a:pt x="88461" y="147857"/>
                    <a:pt x="90366" y="124045"/>
                  </a:cubicBezTo>
                  <a:lnTo>
                    <a:pt x="92271" y="124045"/>
                  </a:lnTo>
                  <a:cubicBezTo>
                    <a:pt x="91318" y="136427"/>
                    <a:pt x="86556" y="148810"/>
                    <a:pt x="77983" y="157382"/>
                  </a:cubicBezTo>
                  <a:cubicBezTo>
                    <a:pt x="69411" y="166907"/>
                    <a:pt x="57981" y="173575"/>
                    <a:pt x="45598" y="174527"/>
                  </a:cubicBezTo>
                  <a:cubicBezTo>
                    <a:pt x="32263" y="175480"/>
                    <a:pt x="19881" y="168812"/>
                    <a:pt x="11308" y="159287"/>
                  </a:cubicBezTo>
                  <a:cubicBezTo>
                    <a:pt x="2736" y="149762"/>
                    <a:pt x="-2027" y="136427"/>
                    <a:pt x="831" y="123092"/>
                  </a:cubicBezTo>
                  <a:cubicBezTo>
                    <a:pt x="3688" y="109757"/>
                    <a:pt x="15118" y="100232"/>
                    <a:pt x="25596" y="94517"/>
                  </a:cubicBezTo>
                  <a:cubicBezTo>
                    <a:pt x="37026" y="88802"/>
                    <a:pt x="48456" y="84992"/>
                    <a:pt x="60838" y="81182"/>
                  </a:cubicBezTo>
                  <a:cubicBezTo>
                    <a:pt x="84651" y="75467"/>
                    <a:pt x="110368" y="74515"/>
                    <a:pt x="135133" y="77372"/>
                  </a:cubicBezTo>
                  <a:cubicBezTo>
                    <a:pt x="184663" y="83087"/>
                    <a:pt x="231336" y="102137"/>
                    <a:pt x="275151" y="122140"/>
                  </a:cubicBezTo>
                  <a:cubicBezTo>
                    <a:pt x="318966" y="142142"/>
                    <a:pt x="362781" y="164050"/>
                    <a:pt x="409453" y="174527"/>
                  </a:cubicBezTo>
                  <a:cubicBezTo>
                    <a:pt x="432313" y="180242"/>
                    <a:pt x="456126" y="183100"/>
                    <a:pt x="478986" y="181195"/>
                  </a:cubicBezTo>
                  <a:cubicBezTo>
                    <a:pt x="501846" y="179290"/>
                    <a:pt x="524706" y="171670"/>
                    <a:pt x="540898" y="156430"/>
                  </a:cubicBezTo>
                  <a:cubicBezTo>
                    <a:pt x="548518" y="148810"/>
                    <a:pt x="555186" y="139285"/>
                    <a:pt x="557091" y="128807"/>
                  </a:cubicBezTo>
                  <a:cubicBezTo>
                    <a:pt x="559948" y="118330"/>
                    <a:pt x="559948" y="106900"/>
                    <a:pt x="557091" y="96422"/>
                  </a:cubicBezTo>
                  <a:cubicBezTo>
                    <a:pt x="554233" y="85945"/>
                    <a:pt x="548518" y="76420"/>
                    <a:pt x="540898" y="68800"/>
                  </a:cubicBezTo>
                  <a:cubicBezTo>
                    <a:pt x="533278" y="61180"/>
                    <a:pt x="522801" y="56417"/>
                    <a:pt x="512323" y="54512"/>
                  </a:cubicBezTo>
                  <a:cubicBezTo>
                    <a:pt x="501846" y="52607"/>
                    <a:pt x="490416" y="52607"/>
                    <a:pt x="479938" y="56417"/>
                  </a:cubicBezTo>
                  <a:cubicBezTo>
                    <a:pt x="469461" y="60227"/>
                    <a:pt x="459936" y="65942"/>
                    <a:pt x="456126" y="74515"/>
                  </a:cubicBezTo>
                  <a:cubicBezTo>
                    <a:pt x="451363" y="83087"/>
                    <a:pt x="455173" y="91660"/>
                    <a:pt x="462793" y="99280"/>
                  </a:cubicBezTo>
                  <a:cubicBezTo>
                    <a:pt x="470413" y="106900"/>
                    <a:pt x="481843" y="111662"/>
                    <a:pt x="492321" y="117377"/>
                  </a:cubicBezTo>
                  <a:cubicBezTo>
                    <a:pt x="535183" y="136427"/>
                    <a:pt x="584713" y="137380"/>
                    <a:pt x="632338" y="132617"/>
                  </a:cubicBezTo>
                  <a:cubicBezTo>
                    <a:pt x="679963" y="127855"/>
                    <a:pt x="727588" y="116425"/>
                    <a:pt x="773308" y="102137"/>
                  </a:cubicBezTo>
                  <a:cubicBezTo>
                    <a:pt x="819981" y="87850"/>
                    <a:pt x="864748" y="70705"/>
                    <a:pt x="911421" y="54512"/>
                  </a:cubicBezTo>
                  <a:cubicBezTo>
                    <a:pt x="957141" y="38320"/>
                    <a:pt x="1003813" y="23080"/>
                    <a:pt x="1051438" y="11650"/>
                  </a:cubicBezTo>
                  <a:cubicBezTo>
                    <a:pt x="1075251" y="5935"/>
                    <a:pt x="1099063" y="1172"/>
                    <a:pt x="1123828" y="220"/>
                  </a:cubicBezTo>
                  <a:cubicBezTo>
                    <a:pt x="1148593" y="-733"/>
                    <a:pt x="1173358" y="1172"/>
                    <a:pt x="1197171" y="10697"/>
                  </a:cubicBezTo>
                  <a:cubicBezTo>
                    <a:pt x="1220031" y="20222"/>
                    <a:pt x="1240033" y="38320"/>
                    <a:pt x="1251463" y="60227"/>
                  </a:cubicBezTo>
                  <a:cubicBezTo>
                    <a:pt x="1262893" y="82135"/>
                    <a:pt x="1268608" y="107852"/>
                    <a:pt x="1266703" y="132617"/>
                  </a:cubicBezTo>
                  <a:cubicBezTo>
                    <a:pt x="1266703" y="145000"/>
                    <a:pt x="1262893" y="157382"/>
                    <a:pt x="1259083" y="168812"/>
                  </a:cubicBezTo>
                  <a:cubicBezTo>
                    <a:pt x="1256226" y="174527"/>
                    <a:pt x="1254321" y="180242"/>
                    <a:pt x="1251463" y="185957"/>
                  </a:cubicBezTo>
                  <a:lnTo>
                    <a:pt x="1246701" y="193577"/>
                  </a:lnTo>
                  <a:lnTo>
                    <a:pt x="1240986" y="201197"/>
                  </a:lnTo>
                  <a:cubicBezTo>
                    <a:pt x="1225746" y="221200"/>
                    <a:pt x="1201933" y="232630"/>
                    <a:pt x="1177168" y="236440"/>
                  </a:cubicBezTo>
                  <a:cubicBezTo>
                    <a:pt x="1152403" y="240250"/>
                    <a:pt x="1127638" y="236440"/>
                    <a:pt x="1104778" y="226915"/>
                  </a:cubicBezTo>
                  <a:cubicBezTo>
                    <a:pt x="1081918" y="217390"/>
                    <a:pt x="1061916" y="201197"/>
                    <a:pt x="1048581" y="180242"/>
                  </a:cubicBezTo>
                  <a:cubicBezTo>
                    <a:pt x="1045723" y="174527"/>
                    <a:pt x="1041913" y="169765"/>
                    <a:pt x="1040008" y="164050"/>
                  </a:cubicBezTo>
                  <a:cubicBezTo>
                    <a:pt x="1038103" y="158335"/>
                    <a:pt x="1036198" y="152620"/>
                    <a:pt x="1035246" y="145952"/>
                  </a:cubicBezTo>
                  <a:cubicBezTo>
                    <a:pt x="1033341" y="133570"/>
                    <a:pt x="1034293" y="121187"/>
                    <a:pt x="1040961" y="109757"/>
                  </a:cubicBezTo>
                  <a:cubicBezTo>
                    <a:pt x="1043818" y="104042"/>
                    <a:pt x="1048581" y="100232"/>
                    <a:pt x="1055248" y="97375"/>
                  </a:cubicBezTo>
                  <a:cubicBezTo>
                    <a:pt x="1060963" y="94517"/>
                    <a:pt x="1067631" y="96422"/>
                    <a:pt x="1073346" y="98327"/>
                  </a:cubicBezTo>
                  <a:cubicBezTo>
                    <a:pt x="1079061" y="101185"/>
                    <a:pt x="1083823" y="104995"/>
                    <a:pt x="1086681" y="110710"/>
                  </a:cubicBezTo>
                  <a:cubicBezTo>
                    <a:pt x="1089538" y="116425"/>
                    <a:pt x="1089538" y="124045"/>
                    <a:pt x="1084776" y="128807"/>
                  </a:cubicBezTo>
                  <a:lnTo>
                    <a:pt x="1083823" y="128807"/>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24585DE-14DA-4ADA-9700-28C974DEAEAC}"/>
                </a:ext>
              </a:extLst>
            </p:cNvPr>
            <p:cNvSpPr/>
            <p:nvPr/>
          </p:nvSpPr>
          <p:spPr>
            <a:xfrm>
              <a:off x="6328409" y="4306180"/>
              <a:ext cx="710133" cy="264121"/>
            </a:xfrm>
            <a:custGeom>
              <a:avLst/>
              <a:gdLst>
                <a:gd name="connsiteX0" fmla="*/ 629603 w 710133"/>
                <a:gd name="connsiteY0" fmla="*/ 194065 h 264121"/>
                <a:gd name="connsiteX1" fmla="*/ 617220 w 710133"/>
                <a:gd name="connsiteY1" fmla="*/ 210258 h 264121"/>
                <a:gd name="connsiteX2" fmla="*/ 616268 w 710133"/>
                <a:gd name="connsiteY2" fmla="*/ 231213 h 264121"/>
                <a:gd name="connsiteX3" fmla="*/ 643890 w 710133"/>
                <a:gd name="connsiteY3" fmla="*/ 258835 h 264121"/>
                <a:gd name="connsiteX4" fmla="*/ 682943 w 710133"/>
                <a:gd name="connsiteY4" fmla="*/ 250263 h 264121"/>
                <a:gd name="connsiteX5" fmla="*/ 703898 w 710133"/>
                <a:gd name="connsiteY5" fmla="*/ 215973 h 264121"/>
                <a:gd name="connsiteX6" fmla="*/ 701993 w 710133"/>
                <a:gd name="connsiteY6" fmla="*/ 175015 h 264121"/>
                <a:gd name="connsiteX7" fmla="*/ 682943 w 710133"/>
                <a:gd name="connsiteY7" fmla="*/ 137868 h 264121"/>
                <a:gd name="connsiteX8" fmla="*/ 622935 w 710133"/>
                <a:gd name="connsiteY8" fmla="*/ 78813 h 264121"/>
                <a:gd name="connsiteX9" fmla="*/ 470535 w 710133"/>
                <a:gd name="connsiteY9" fmla="*/ 13090 h 264121"/>
                <a:gd name="connsiteX10" fmla="*/ 307658 w 710133"/>
                <a:gd name="connsiteY10" fmla="*/ 33093 h 264121"/>
                <a:gd name="connsiteX11" fmla="*/ 186690 w 710133"/>
                <a:gd name="connsiteY11" fmla="*/ 145488 h 264121"/>
                <a:gd name="connsiteX12" fmla="*/ 162878 w 710133"/>
                <a:gd name="connsiteY12" fmla="*/ 180730 h 264121"/>
                <a:gd name="connsiteX13" fmla="*/ 139065 w 710133"/>
                <a:gd name="connsiteY13" fmla="*/ 216925 h 264121"/>
                <a:gd name="connsiteX14" fmla="*/ 106680 w 710133"/>
                <a:gd name="connsiteY14" fmla="*/ 248358 h 264121"/>
                <a:gd name="connsiteX15" fmla="*/ 60960 w 710133"/>
                <a:gd name="connsiteY15" fmla="*/ 257883 h 264121"/>
                <a:gd name="connsiteX16" fmla="*/ 39053 w 710133"/>
                <a:gd name="connsiteY16" fmla="*/ 247405 h 264121"/>
                <a:gd name="connsiteX17" fmla="*/ 23813 w 710133"/>
                <a:gd name="connsiteY17" fmla="*/ 229308 h 264121"/>
                <a:gd name="connsiteX18" fmla="*/ 6668 w 710133"/>
                <a:gd name="connsiteY18" fmla="*/ 188350 h 264121"/>
                <a:gd name="connsiteX19" fmla="*/ 0 w 710133"/>
                <a:gd name="connsiteY19" fmla="*/ 145488 h 264121"/>
                <a:gd name="connsiteX20" fmla="*/ 7620 w 710133"/>
                <a:gd name="connsiteY20" fmla="*/ 101673 h 264121"/>
                <a:gd name="connsiteX21" fmla="*/ 20003 w 710133"/>
                <a:gd name="connsiteY21" fmla="*/ 82623 h 264121"/>
                <a:gd name="connsiteX22" fmla="*/ 38100 w 710133"/>
                <a:gd name="connsiteY22" fmla="*/ 68335 h 264121"/>
                <a:gd name="connsiteX23" fmla="*/ 80963 w 710133"/>
                <a:gd name="connsiteY23" fmla="*/ 57858 h 264121"/>
                <a:gd name="connsiteX24" fmla="*/ 121920 w 710133"/>
                <a:gd name="connsiteY24" fmla="*/ 71193 h 264121"/>
                <a:gd name="connsiteX25" fmla="*/ 128588 w 710133"/>
                <a:gd name="connsiteY25" fmla="*/ 92148 h 264121"/>
                <a:gd name="connsiteX26" fmla="*/ 117158 w 710133"/>
                <a:gd name="connsiteY26" fmla="*/ 110245 h 264121"/>
                <a:gd name="connsiteX27" fmla="*/ 116205 w 710133"/>
                <a:gd name="connsiteY27" fmla="*/ 109293 h 264121"/>
                <a:gd name="connsiteX28" fmla="*/ 124778 w 710133"/>
                <a:gd name="connsiteY28" fmla="*/ 92148 h 264121"/>
                <a:gd name="connsiteX29" fmla="*/ 118110 w 710133"/>
                <a:gd name="connsiteY29" fmla="*/ 74050 h 264121"/>
                <a:gd name="connsiteX30" fmla="*/ 80963 w 710133"/>
                <a:gd name="connsiteY30" fmla="*/ 64525 h 264121"/>
                <a:gd name="connsiteX31" fmla="*/ 41910 w 710133"/>
                <a:gd name="connsiteY31" fmla="*/ 75955 h 264121"/>
                <a:gd name="connsiteX32" fmla="*/ 17145 w 710133"/>
                <a:gd name="connsiteY32" fmla="*/ 105483 h 264121"/>
                <a:gd name="connsiteX33" fmla="*/ 19050 w 710133"/>
                <a:gd name="connsiteY33" fmla="*/ 185493 h 264121"/>
                <a:gd name="connsiteX34" fmla="*/ 35243 w 710133"/>
                <a:gd name="connsiteY34" fmla="*/ 222640 h 264121"/>
                <a:gd name="connsiteX35" fmla="*/ 63818 w 710133"/>
                <a:gd name="connsiteY35" fmla="*/ 243595 h 264121"/>
                <a:gd name="connsiteX36" fmla="*/ 99060 w 710133"/>
                <a:gd name="connsiteY36" fmla="*/ 235975 h 264121"/>
                <a:gd name="connsiteX37" fmla="*/ 127635 w 710133"/>
                <a:gd name="connsiteY37" fmla="*/ 208353 h 264121"/>
                <a:gd name="connsiteX38" fmla="*/ 150495 w 710133"/>
                <a:gd name="connsiteY38" fmla="*/ 173110 h 264121"/>
                <a:gd name="connsiteX39" fmla="*/ 175260 w 710133"/>
                <a:gd name="connsiteY39" fmla="*/ 137868 h 264121"/>
                <a:gd name="connsiteX40" fmla="*/ 302895 w 710133"/>
                <a:gd name="connsiteY40" fmla="*/ 23568 h 264121"/>
                <a:gd name="connsiteX41" fmla="*/ 472440 w 710133"/>
                <a:gd name="connsiteY41" fmla="*/ 5470 h 264121"/>
                <a:gd name="connsiteX42" fmla="*/ 627698 w 710133"/>
                <a:gd name="connsiteY42" fmla="*/ 75003 h 264121"/>
                <a:gd name="connsiteX43" fmla="*/ 687705 w 710133"/>
                <a:gd name="connsiteY43" fmla="*/ 135963 h 264121"/>
                <a:gd name="connsiteX44" fmla="*/ 706755 w 710133"/>
                <a:gd name="connsiteY44" fmla="*/ 175015 h 264121"/>
                <a:gd name="connsiteX45" fmla="*/ 707708 w 710133"/>
                <a:gd name="connsiteY45" fmla="*/ 217878 h 264121"/>
                <a:gd name="connsiteX46" fmla="*/ 683895 w 710133"/>
                <a:gd name="connsiteY46" fmla="*/ 254073 h 264121"/>
                <a:gd name="connsiteX47" fmla="*/ 641985 w 710133"/>
                <a:gd name="connsiteY47" fmla="*/ 262645 h 264121"/>
                <a:gd name="connsiteX48" fmla="*/ 622935 w 710133"/>
                <a:gd name="connsiteY48" fmla="*/ 252168 h 264121"/>
                <a:gd name="connsiteX49" fmla="*/ 612458 w 710133"/>
                <a:gd name="connsiteY49" fmla="*/ 233118 h 264121"/>
                <a:gd name="connsiteX50" fmla="*/ 613410 w 710133"/>
                <a:gd name="connsiteY50" fmla="*/ 211210 h 264121"/>
                <a:gd name="connsiteX51" fmla="*/ 626745 w 710133"/>
                <a:gd name="connsiteY51" fmla="*/ 194065 h 264121"/>
                <a:gd name="connsiteX52" fmla="*/ 629603 w 710133"/>
                <a:gd name="connsiteY52" fmla="*/ 194065 h 26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10133" h="264121">
                  <a:moveTo>
                    <a:pt x="629603" y="194065"/>
                  </a:moveTo>
                  <a:cubicBezTo>
                    <a:pt x="623888" y="197875"/>
                    <a:pt x="619125" y="203590"/>
                    <a:pt x="617220" y="210258"/>
                  </a:cubicBezTo>
                  <a:cubicBezTo>
                    <a:pt x="615315" y="216925"/>
                    <a:pt x="615315" y="223593"/>
                    <a:pt x="616268" y="231213"/>
                  </a:cubicBezTo>
                  <a:cubicBezTo>
                    <a:pt x="619125" y="244548"/>
                    <a:pt x="630555" y="255978"/>
                    <a:pt x="643890" y="258835"/>
                  </a:cubicBezTo>
                  <a:cubicBezTo>
                    <a:pt x="657225" y="261693"/>
                    <a:pt x="671513" y="257883"/>
                    <a:pt x="682943" y="250263"/>
                  </a:cubicBezTo>
                  <a:cubicBezTo>
                    <a:pt x="694373" y="242643"/>
                    <a:pt x="701040" y="229308"/>
                    <a:pt x="703898" y="215973"/>
                  </a:cubicBezTo>
                  <a:cubicBezTo>
                    <a:pt x="706755" y="202638"/>
                    <a:pt x="705803" y="188350"/>
                    <a:pt x="701993" y="175015"/>
                  </a:cubicBezTo>
                  <a:cubicBezTo>
                    <a:pt x="698183" y="161680"/>
                    <a:pt x="691515" y="149298"/>
                    <a:pt x="682943" y="137868"/>
                  </a:cubicBezTo>
                  <a:cubicBezTo>
                    <a:pt x="666750" y="115008"/>
                    <a:pt x="645795" y="95958"/>
                    <a:pt x="622935" y="78813"/>
                  </a:cubicBezTo>
                  <a:cubicBezTo>
                    <a:pt x="578168" y="44523"/>
                    <a:pt x="525780" y="21663"/>
                    <a:pt x="470535" y="13090"/>
                  </a:cubicBezTo>
                  <a:cubicBezTo>
                    <a:pt x="415290" y="4518"/>
                    <a:pt x="357188" y="8328"/>
                    <a:pt x="307658" y="33093"/>
                  </a:cubicBezTo>
                  <a:cubicBezTo>
                    <a:pt x="258128" y="57858"/>
                    <a:pt x="219075" y="99768"/>
                    <a:pt x="186690" y="145488"/>
                  </a:cubicBezTo>
                  <a:cubicBezTo>
                    <a:pt x="178118" y="156918"/>
                    <a:pt x="170498" y="168348"/>
                    <a:pt x="162878" y="180730"/>
                  </a:cubicBezTo>
                  <a:cubicBezTo>
                    <a:pt x="155258" y="192160"/>
                    <a:pt x="147638" y="204543"/>
                    <a:pt x="139065" y="216925"/>
                  </a:cubicBezTo>
                  <a:cubicBezTo>
                    <a:pt x="130493" y="228355"/>
                    <a:pt x="120015" y="239785"/>
                    <a:pt x="106680" y="248358"/>
                  </a:cubicBezTo>
                  <a:cubicBezTo>
                    <a:pt x="93345" y="255978"/>
                    <a:pt x="77153" y="260740"/>
                    <a:pt x="60960" y="257883"/>
                  </a:cubicBezTo>
                  <a:cubicBezTo>
                    <a:pt x="52388" y="255978"/>
                    <a:pt x="44768" y="252168"/>
                    <a:pt x="39053" y="247405"/>
                  </a:cubicBezTo>
                  <a:cubicBezTo>
                    <a:pt x="32385" y="242643"/>
                    <a:pt x="27623" y="235975"/>
                    <a:pt x="23813" y="229308"/>
                  </a:cubicBezTo>
                  <a:cubicBezTo>
                    <a:pt x="15240" y="215973"/>
                    <a:pt x="10478" y="202638"/>
                    <a:pt x="6668" y="188350"/>
                  </a:cubicBezTo>
                  <a:cubicBezTo>
                    <a:pt x="2858" y="174063"/>
                    <a:pt x="0" y="159775"/>
                    <a:pt x="0" y="145488"/>
                  </a:cubicBezTo>
                  <a:cubicBezTo>
                    <a:pt x="0" y="131200"/>
                    <a:pt x="953" y="115960"/>
                    <a:pt x="7620" y="101673"/>
                  </a:cubicBezTo>
                  <a:cubicBezTo>
                    <a:pt x="10478" y="95005"/>
                    <a:pt x="14288" y="88338"/>
                    <a:pt x="20003" y="82623"/>
                  </a:cubicBezTo>
                  <a:cubicBezTo>
                    <a:pt x="24765" y="76908"/>
                    <a:pt x="31433" y="72145"/>
                    <a:pt x="38100" y="68335"/>
                  </a:cubicBezTo>
                  <a:cubicBezTo>
                    <a:pt x="51435" y="61668"/>
                    <a:pt x="65723" y="58810"/>
                    <a:pt x="80963" y="57858"/>
                  </a:cubicBezTo>
                  <a:cubicBezTo>
                    <a:pt x="95250" y="56905"/>
                    <a:pt x="111443" y="59763"/>
                    <a:pt x="121920" y="71193"/>
                  </a:cubicBezTo>
                  <a:cubicBezTo>
                    <a:pt x="126683" y="76908"/>
                    <a:pt x="129540" y="84528"/>
                    <a:pt x="128588" y="92148"/>
                  </a:cubicBezTo>
                  <a:cubicBezTo>
                    <a:pt x="128588" y="99768"/>
                    <a:pt x="124778" y="107388"/>
                    <a:pt x="117158" y="110245"/>
                  </a:cubicBezTo>
                  <a:lnTo>
                    <a:pt x="116205" y="109293"/>
                  </a:lnTo>
                  <a:cubicBezTo>
                    <a:pt x="121920" y="105483"/>
                    <a:pt x="124778" y="98815"/>
                    <a:pt x="124778" y="92148"/>
                  </a:cubicBezTo>
                  <a:cubicBezTo>
                    <a:pt x="124778" y="85480"/>
                    <a:pt x="121920" y="78813"/>
                    <a:pt x="118110" y="74050"/>
                  </a:cubicBezTo>
                  <a:cubicBezTo>
                    <a:pt x="108585" y="64525"/>
                    <a:pt x="94298" y="62620"/>
                    <a:pt x="80963" y="64525"/>
                  </a:cubicBezTo>
                  <a:cubicBezTo>
                    <a:pt x="67628" y="66430"/>
                    <a:pt x="53340" y="69288"/>
                    <a:pt x="41910" y="75955"/>
                  </a:cubicBezTo>
                  <a:cubicBezTo>
                    <a:pt x="30480" y="82623"/>
                    <a:pt x="21908" y="93100"/>
                    <a:pt x="17145" y="105483"/>
                  </a:cubicBezTo>
                  <a:cubicBezTo>
                    <a:pt x="7620" y="130248"/>
                    <a:pt x="11430" y="158823"/>
                    <a:pt x="19050" y="185493"/>
                  </a:cubicBezTo>
                  <a:cubicBezTo>
                    <a:pt x="22860" y="198828"/>
                    <a:pt x="28575" y="211210"/>
                    <a:pt x="35243" y="222640"/>
                  </a:cubicBezTo>
                  <a:cubicBezTo>
                    <a:pt x="41910" y="233118"/>
                    <a:pt x="52388" y="241690"/>
                    <a:pt x="63818" y="243595"/>
                  </a:cubicBezTo>
                  <a:cubicBezTo>
                    <a:pt x="75248" y="245500"/>
                    <a:pt x="88583" y="242643"/>
                    <a:pt x="99060" y="235975"/>
                  </a:cubicBezTo>
                  <a:cubicBezTo>
                    <a:pt x="109538" y="229308"/>
                    <a:pt x="119063" y="219783"/>
                    <a:pt x="127635" y="208353"/>
                  </a:cubicBezTo>
                  <a:cubicBezTo>
                    <a:pt x="135255" y="196923"/>
                    <a:pt x="142875" y="185493"/>
                    <a:pt x="150495" y="173110"/>
                  </a:cubicBezTo>
                  <a:cubicBezTo>
                    <a:pt x="158115" y="161680"/>
                    <a:pt x="166688" y="149298"/>
                    <a:pt x="175260" y="137868"/>
                  </a:cubicBezTo>
                  <a:cubicBezTo>
                    <a:pt x="209550" y="92148"/>
                    <a:pt x="250508" y="48333"/>
                    <a:pt x="302895" y="23568"/>
                  </a:cubicBezTo>
                  <a:cubicBezTo>
                    <a:pt x="356235" y="-1197"/>
                    <a:pt x="416243" y="-5007"/>
                    <a:pt x="472440" y="5470"/>
                  </a:cubicBezTo>
                  <a:cubicBezTo>
                    <a:pt x="528638" y="15948"/>
                    <a:pt x="582930" y="39760"/>
                    <a:pt x="627698" y="75003"/>
                  </a:cubicBezTo>
                  <a:cubicBezTo>
                    <a:pt x="650558" y="93100"/>
                    <a:pt x="670560" y="113103"/>
                    <a:pt x="687705" y="135963"/>
                  </a:cubicBezTo>
                  <a:cubicBezTo>
                    <a:pt x="696278" y="147393"/>
                    <a:pt x="702945" y="160728"/>
                    <a:pt x="706755" y="175015"/>
                  </a:cubicBezTo>
                  <a:cubicBezTo>
                    <a:pt x="710565" y="189303"/>
                    <a:pt x="711518" y="203590"/>
                    <a:pt x="707708" y="217878"/>
                  </a:cubicBezTo>
                  <a:cubicBezTo>
                    <a:pt x="704850" y="232165"/>
                    <a:pt x="696278" y="245500"/>
                    <a:pt x="683895" y="254073"/>
                  </a:cubicBezTo>
                  <a:cubicBezTo>
                    <a:pt x="671513" y="262645"/>
                    <a:pt x="656273" y="266455"/>
                    <a:pt x="641985" y="262645"/>
                  </a:cubicBezTo>
                  <a:cubicBezTo>
                    <a:pt x="635318" y="260740"/>
                    <a:pt x="627698" y="257883"/>
                    <a:pt x="622935" y="252168"/>
                  </a:cubicBezTo>
                  <a:cubicBezTo>
                    <a:pt x="618173" y="246453"/>
                    <a:pt x="614363" y="239785"/>
                    <a:pt x="612458" y="233118"/>
                  </a:cubicBezTo>
                  <a:cubicBezTo>
                    <a:pt x="610553" y="226450"/>
                    <a:pt x="611505" y="218830"/>
                    <a:pt x="613410" y="211210"/>
                  </a:cubicBezTo>
                  <a:cubicBezTo>
                    <a:pt x="615315" y="204543"/>
                    <a:pt x="620078" y="197875"/>
                    <a:pt x="626745" y="194065"/>
                  </a:cubicBezTo>
                  <a:lnTo>
                    <a:pt x="629603" y="194065"/>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D58AEE5-6C56-4B37-A148-E8BB7D5ECF78}"/>
                </a:ext>
              </a:extLst>
            </p:cNvPr>
            <p:cNvSpPr/>
            <p:nvPr/>
          </p:nvSpPr>
          <p:spPr>
            <a:xfrm>
              <a:off x="6126989" y="4362133"/>
              <a:ext cx="86594" cy="127635"/>
            </a:xfrm>
            <a:custGeom>
              <a:avLst/>
              <a:gdLst>
                <a:gd name="connsiteX0" fmla="*/ 2348 w 86594"/>
                <a:gd name="connsiteY0" fmla="*/ 127635 h 127635"/>
                <a:gd name="connsiteX1" fmla="*/ 43305 w 86594"/>
                <a:gd name="connsiteY1" fmla="*/ 65723 h 127635"/>
                <a:gd name="connsiteX2" fmla="*/ 57593 w 86594"/>
                <a:gd name="connsiteY2" fmla="*/ 53340 h 127635"/>
                <a:gd name="connsiteX3" fmla="*/ 70928 w 86594"/>
                <a:gd name="connsiteY3" fmla="*/ 41910 h 127635"/>
                <a:gd name="connsiteX4" fmla="*/ 77595 w 86594"/>
                <a:gd name="connsiteY4" fmla="*/ 28575 h 127635"/>
                <a:gd name="connsiteX5" fmla="*/ 71880 w 86594"/>
                <a:gd name="connsiteY5" fmla="*/ 17145 h 127635"/>
                <a:gd name="connsiteX6" fmla="*/ 58545 w 86594"/>
                <a:gd name="connsiteY6" fmla="*/ 13335 h 127635"/>
                <a:gd name="connsiteX7" fmla="*/ 45210 w 86594"/>
                <a:gd name="connsiteY7" fmla="*/ 19050 h 127635"/>
                <a:gd name="connsiteX8" fmla="*/ 24255 w 86594"/>
                <a:gd name="connsiteY8" fmla="*/ 45720 h 127635"/>
                <a:gd name="connsiteX9" fmla="*/ 6158 w 86594"/>
                <a:gd name="connsiteY9" fmla="*/ 114300 h 127635"/>
                <a:gd name="connsiteX10" fmla="*/ 4253 w 86594"/>
                <a:gd name="connsiteY10" fmla="*/ 114300 h 127635"/>
                <a:gd name="connsiteX11" fmla="*/ 10920 w 86594"/>
                <a:gd name="connsiteY11" fmla="*/ 39052 h 127635"/>
                <a:gd name="connsiteX12" fmla="*/ 35685 w 86594"/>
                <a:gd name="connsiteY12" fmla="*/ 7620 h 127635"/>
                <a:gd name="connsiteX13" fmla="*/ 56640 w 86594"/>
                <a:gd name="connsiteY13" fmla="*/ 0 h 127635"/>
                <a:gd name="connsiteX14" fmla="*/ 77595 w 86594"/>
                <a:gd name="connsiteY14" fmla="*/ 6667 h 127635"/>
                <a:gd name="connsiteX15" fmla="*/ 86168 w 86594"/>
                <a:gd name="connsiteY15" fmla="*/ 27622 h 127635"/>
                <a:gd name="connsiteX16" fmla="*/ 75690 w 86594"/>
                <a:gd name="connsiteY16" fmla="*/ 46672 h 127635"/>
                <a:gd name="connsiteX17" fmla="*/ 60450 w 86594"/>
                <a:gd name="connsiteY17" fmla="*/ 58102 h 127635"/>
                <a:gd name="connsiteX18" fmla="*/ 46163 w 86594"/>
                <a:gd name="connsiteY18" fmla="*/ 68580 h 127635"/>
                <a:gd name="connsiteX19" fmla="*/ 1395 w 86594"/>
                <a:gd name="connsiteY19" fmla="*/ 125730 h 127635"/>
                <a:gd name="connsiteX20" fmla="*/ 2348 w 86594"/>
                <a:gd name="connsiteY20" fmla="*/ 127635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594" h="127635">
                  <a:moveTo>
                    <a:pt x="2348" y="127635"/>
                  </a:moveTo>
                  <a:cubicBezTo>
                    <a:pt x="10920" y="104775"/>
                    <a:pt x="25208" y="82868"/>
                    <a:pt x="43305" y="65723"/>
                  </a:cubicBezTo>
                  <a:cubicBezTo>
                    <a:pt x="48068" y="60960"/>
                    <a:pt x="52830" y="57150"/>
                    <a:pt x="57593" y="53340"/>
                  </a:cubicBezTo>
                  <a:cubicBezTo>
                    <a:pt x="62355" y="49530"/>
                    <a:pt x="67118" y="45720"/>
                    <a:pt x="70928" y="41910"/>
                  </a:cubicBezTo>
                  <a:cubicBezTo>
                    <a:pt x="74738" y="38100"/>
                    <a:pt x="77595" y="33338"/>
                    <a:pt x="77595" y="28575"/>
                  </a:cubicBezTo>
                  <a:cubicBezTo>
                    <a:pt x="77595" y="23813"/>
                    <a:pt x="75690" y="20002"/>
                    <a:pt x="71880" y="17145"/>
                  </a:cubicBezTo>
                  <a:cubicBezTo>
                    <a:pt x="68070" y="14288"/>
                    <a:pt x="63308" y="13335"/>
                    <a:pt x="58545" y="13335"/>
                  </a:cubicBezTo>
                  <a:cubicBezTo>
                    <a:pt x="53783" y="14288"/>
                    <a:pt x="49020" y="16192"/>
                    <a:pt x="45210" y="19050"/>
                  </a:cubicBezTo>
                  <a:cubicBezTo>
                    <a:pt x="36638" y="25717"/>
                    <a:pt x="30923" y="35243"/>
                    <a:pt x="24255" y="45720"/>
                  </a:cubicBezTo>
                  <a:cubicBezTo>
                    <a:pt x="12825" y="65723"/>
                    <a:pt x="7110" y="89535"/>
                    <a:pt x="6158" y="114300"/>
                  </a:cubicBezTo>
                  <a:lnTo>
                    <a:pt x="4253" y="114300"/>
                  </a:lnTo>
                  <a:cubicBezTo>
                    <a:pt x="-3367" y="90487"/>
                    <a:pt x="-510" y="62865"/>
                    <a:pt x="10920" y="39052"/>
                  </a:cubicBezTo>
                  <a:cubicBezTo>
                    <a:pt x="16635" y="27622"/>
                    <a:pt x="24255" y="16192"/>
                    <a:pt x="35685" y="7620"/>
                  </a:cubicBezTo>
                  <a:cubicBezTo>
                    <a:pt x="41400" y="3810"/>
                    <a:pt x="49020" y="952"/>
                    <a:pt x="56640" y="0"/>
                  </a:cubicBezTo>
                  <a:cubicBezTo>
                    <a:pt x="64260" y="0"/>
                    <a:pt x="71880" y="1905"/>
                    <a:pt x="77595" y="6667"/>
                  </a:cubicBezTo>
                  <a:cubicBezTo>
                    <a:pt x="83310" y="11430"/>
                    <a:pt x="88073" y="20002"/>
                    <a:pt x="86168" y="27622"/>
                  </a:cubicBezTo>
                  <a:cubicBezTo>
                    <a:pt x="85215" y="36195"/>
                    <a:pt x="80453" y="41910"/>
                    <a:pt x="75690" y="46672"/>
                  </a:cubicBezTo>
                  <a:cubicBezTo>
                    <a:pt x="70928" y="51435"/>
                    <a:pt x="65213" y="54293"/>
                    <a:pt x="60450" y="58102"/>
                  </a:cubicBezTo>
                  <a:cubicBezTo>
                    <a:pt x="55688" y="60960"/>
                    <a:pt x="50925" y="64770"/>
                    <a:pt x="46163" y="68580"/>
                  </a:cubicBezTo>
                  <a:cubicBezTo>
                    <a:pt x="27113" y="83820"/>
                    <a:pt x="11873" y="103823"/>
                    <a:pt x="1395" y="125730"/>
                  </a:cubicBezTo>
                  <a:lnTo>
                    <a:pt x="2348" y="127635"/>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69697C8-30BB-46B9-AB0B-6AE49F85BED7}"/>
                </a:ext>
              </a:extLst>
            </p:cNvPr>
            <p:cNvSpPr/>
            <p:nvPr/>
          </p:nvSpPr>
          <p:spPr>
            <a:xfrm>
              <a:off x="7458075" y="4430713"/>
              <a:ext cx="45719" cy="45719"/>
            </a:xfrm>
            <a:custGeom>
              <a:avLst/>
              <a:gdLst>
                <a:gd name="connsiteX0" fmla="*/ 45720 w 45719"/>
                <a:gd name="connsiteY0" fmla="*/ 22860 h 45719"/>
                <a:gd name="connsiteX1" fmla="*/ 22860 w 45719"/>
                <a:gd name="connsiteY1" fmla="*/ 45720 h 45719"/>
                <a:gd name="connsiteX2" fmla="*/ 0 w 45719"/>
                <a:gd name="connsiteY2" fmla="*/ 22860 h 45719"/>
                <a:gd name="connsiteX3" fmla="*/ 22860 w 45719"/>
                <a:gd name="connsiteY3" fmla="*/ 0 h 45719"/>
                <a:gd name="connsiteX4" fmla="*/ 45720 w 45719"/>
                <a:gd name="connsiteY4" fmla="*/ 2286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grpFill/>
            <a:ln w="10873" cap="flat">
              <a:solidFill>
                <a:srgbClr val="FFE4A2"/>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21A9737-DCAD-448D-8238-03472CE268D2}"/>
                </a:ext>
              </a:extLst>
            </p:cNvPr>
            <p:cNvSpPr/>
            <p:nvPr/>
          </p:nvSpPr>
          <p:spPr>
            <a:xfrm>
              <a:off x="7293292" y="4629785"/>
              <a:ext cx="45719" cy="45719"/>
            </a:xfrm>
            <a:custGeom>
              <a:avLst/>
              <a:gdLst>
                <a:gd name="connsiteX0" fmla="*/ 45720 w 45719"/>
                <a:gd name="connsiteY0" fmla="*/ 22860 h 45719"/>
                <a:gd name="connsiteX1" fmla="*/ 22860 w 45719"/>
                <a:gd name="connsiteY1" fmla="*/ 45720 h 45719"/>
                <a:gd name="connsiteX2" fmla="*/ 0 w 45719"/>
                <a:gd name="connsiteY2" fmla="*/ 22860 h 45719"/>
                <a:gd name="connsiteX3" fmla="*/ 22860 w 45719"/>
                <a:gd name="connsiteY3" fmla="*/ 0 h 45719"/>
                <a:gd name="connsiteX4" fmla="*/ 45720 w 45719"/>
                <a:gd name="connsiteY4" fmla="*/ 2286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grpFill/>
            <a:ln w="10873" cap="flat">
              <a:solidFill>
                <a:srgbClr val="FFE4A2"/>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4A14C1E-176D-42F3-ADC5-B00B508BBECD}"/>
                </a:ext>
              </a:extLst>
            </p:cNvPr>
            <p:cNvSpPr/>
            <p:nvPr/>
          </p:nvSpPr>
          <p:spPr>
            <a:xfrm>
              <a:off x="7449502" y="4527868"/>
              <a:ext cx="45719" cy="45719"/>
            </a:xfrm>
            <a:custGeom>
              <a:avLst/>
              <a:gdLst>
                <a:gd name="connsiteX0" fmla="*/ 45720 w 45719"/>
                <a:gd name="connsiteY0" fmla="*/ 22860 h 45719"/>
                <a:gd name="connsiteX1" fmla="*/ 22860 w 45719"/>
                <a:gd name="connsiteY1" fmla="*/ 45720 h 45719"/>
                <a:gd name="connsiteX2" fmla="*/ 0 w 45719"/>
                <a:gd name="connsiteY2" fmla="*/ 22860 h 45719"/>
                <a:gd name="connsiteX3" fmla="*/ 22860 w 45719"/>
                <a:gd name="connsiteY3" fmla="*/ 0 h 45719"/>
                <a:gd name="connsiteX4" fmla="*/ 45720 w 45719"/>
                <a:gd name="connsiteY4" fmla="*/ 2286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grpFill/>
            <a:ln w="10873" cap="flat">
              <a:solidFill>
                <a:srgbClr val="FFE4A2"/>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764A66-3779-4439-91D8-E0C710A8A7F4}"/>
                </a:ext>
              </a:extLst>
            </p:cNvPr>
            <p:cNvSpPr/>
            <p:nvPr/>
          </p:nvSpPr>
          <p:spPr>
            <a:xfrm>
              <a:off x="7396162" y="4603115"/>
              <a:ext cx="45719" cy="45719"/>
            </a:xfrm>
            <a:custGeom>
              <a:avLst/>
              <a:gdLst>
                <a:gd name="connsiteX0" fmla="*/ 45720 w 45719"/>
                <a:gd name="connsiteY0" fmla="*/ 22860 h 45719"/>
                <a:gd name="connsiteX1" fmla="*/ 22860 w 45719"/>
                <a:gd name="connsiteY1" fmla="*/ 45720 h 45719"/>
                <a:gd name="connsiteX2" fmla="*/ 0 w 45719"/>
                <a:gd name="connsiteY2" fmla="*/ 22860 h 45719"/>
                <a:gd name="connsiteX3" fmla="*/ 22860 w 45719"/>
                <a:gd name="connsiteY3" fmla="*/ 0 h 45719"/>
                <a:gd name="connsiteX4" fmla="*/ 45720 w 45719"/>
                <a:gd name="connsiteY4" fmla="*/ 2286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grpFill/>
            <a:ln w="10873" cap="flat">
              <a:solidFill>
                <a:srgbClr val="FFE4A2"/>
              </a:solidFill>
              <a:prstDash val="solid"/>
              <a:miter/>
            </a:ln>
          </p:spPr>
          <p:txBody>
            <a:bodyPr rtlCol="0" anchor="ctr"/>
            <a:lstStyle/>
            <a:p>
              <a:endParaRPr lang="en-US"/>
            </a:p>
          </p:txBody>
        </p:sp>
      </p:grpSp>
      <p:sp>
        <p:nvSpPr>
          <p:cNvPr id="33" name="Rectangle 32">
            <a:extLst>
              <a:ext uri="{FF2B5EF4-FFF2-40B4-BE49-F238E27FC236}">
                <a16:creationId xmlns:a16="http://schemas.microsoft.com/office/drawing/2014/main" id="{D60FDD90-6B80-BA80-CA89-87998ED8BEDA}"/>
              </a:ext>
            </a:extLst>
          </p:cNvPr>
          <p:cNvSpPr/>
          <p:nvPr/>
        </p:nvSpPr>
        <p:spPr>
          <a:xfrm>
            <a:off x="3865321" y="5504588"/>
            <a:ext cx="4544514" cy="538609"/>
          </a:xfrm>
          <a:prstGeom prst="rect">
            <a:avLst/>
          </a:prstGeom>
        </p:spPr>
        <p:txBody>
          <a:bodyPr wrap="none" lIns="0" tIns="0" rIns="0" bIns="0">
            <a:spAutoFit/>
          </a:bodyPr>
          <a:lstStyle/>
          <a:p>
            <a:pPr>
              <a:lnSpc>
                <a:spcPts val="2100"/>
              </a:lnSpc>
            </a:pPr>
            <a:endParaRPr lang="en-US" sz="2200" b="1" dirty="0">
              <a:solidFill>
                <a:schemeClr val="bg1"/>
              </a:solidFill>
              <a:latin typeface="Montserrat" panose="00000500000000000000" pitchFamily="2" charset="0"/>
            </a:endParaRPr>
          </a:p>
          <a:p>
            <a:pPr algn="ctr">
              <a:lnSpc>
                <a:spcPts val="2100"/>
              </a:lnSpc>
            </a:pPr>
            <a:r>
              <a:rPr lang="en-US" sz="2200" i="1" dirty="0">
                <a:solidFill>
                  <a:schemeClr val="bg1"/>
                </a:solidFill>
                <a:latin typeface="Times New Roman" panose="02020603050405020304" pitchFamily="18" charset="0"/>
                <a:cs typeface="Times New Roman" panose="02020603050405020304" pitchFamily="18" charset="0"/>
              </a:rPr>
              <a:t>Hà </a:t>
            </a:r>
            <a:r>
              <a:rPr lang="en-US" sz="2200" i="1" dirty="0" err="1">
                <a:solidFill>
                  <a:schemeClr val="bg1"/>
                </a:solidFill>
                <a:latin typeface="Times New Roman" panose="02020603050405020304" pitchFamily="18" charset="0"/>
                <a:cs typeface="Times New Roman" panose="02020603050405020304" pitchFamily="18" charset="0"/>
              </a:rPr>
              <a:t>Nội</a:t>
            </a:r>
            <a:r>
              <a:rPr lang="en-US" sz="2200" i="1" dirty="0">
                <a:solidFill>
                  <a:schemeClr val="bg1"/>
                </a:solidFill>
                <a:latin typeface="Times New Roman" panose="02020603050405020304" pitchFamily="18" charset="0"/>
                <a:cs typeface="Times New Roman" panose="02020603050405020304" pitchFamily="18" charset="0"/>
              </a:rPr>
              <a:t>, </a:t>
            </a:r>
            <a:r>
              <a:rPr lang="en-US" sz="2200" i="1" dirty="0" err="1">
                <a:solidFill>
                  <a:schemeClr val="bg1"/>
                </a:solidFill>
                <a:latin typeface="Times New Roman" panose="02020603050405020304" pitchFamily="18" charset="0"/>
                <a:cs typeface="Times New Roman" panose="02020603050405020304" pitchFamily="18" charset="0"/>
              </a:rPr>
              <a:t>ngày</a:t>
            </a:r>
            <a:r>
              <a:rPr lang="en-US" sz="2200" i="1" dirty="0">
                <a:solidFill>
                  <a:schemeClr val="bg1"/>
                </a:solidFill>
                <a:latin typeface="Times New Roman" panose="02020603050405020304" pitchFamily="18" charset="0"/>
                <a:cs typeface="Times New Roman" panose="02020603050405020304" pitchFamily="18" charset="0"/>
              </a:rPr>
              <a:t>  10  </a:t>
            </a:r>
            <a:r>
              <a:rPr lang="en-US" sz="2200" i="1" dirty="0" err="1">
                <a:solidFill>
                  <a:schemeClr val="bg1"/>
                </a:solidFill>
                <a:latin typeface="Times New Roman" panose="02020603050405020304" pitchFamily="18" charset="0"/>
                <a:cs typeface="Times New Roman" panose="02020603050405020304" pitchFamily="18" charset="0"/>
              </a:rPr>
              <a:t>tháng</a:t>
            </a:r>
            <a:r>
              <a:rPr lang="en-US" sz="2200" i="1" dirty="0">
                <a:solidFill>
                  <a:schemeClr val="bg1"/>
                </a:solidFill>
                <a:latin typeface="Times New Roman" panose="02020603050405020304" pitchFamily="18" charset="0"/>
                <a:cs typeface="Times New Roman" panose="02020603050405020304" pitchFamily="18" charset="0"/>
              </a:rPr>
              <a:t>  5  </a:t>
            </a:r>
            <a:r>
              <a:rPr lang="en-US" sz="2200" i="1" dirty="0" err="1">
                <a:solidFill>
                  <a:schemeClr val="bg1"/>
                </a:solidFill>
                <a:latin typeface="Times New Roman" panose="02020603050405020304" pitchFamily="18" charset="0"/>
                <a:cs typeface="Times New Roman" panose="02020603050405020304" pitchFamily="18" charset="0"/>
              </a:rPr>
              <a:t>năm</a:t>
            </a:r>
            <a:r>
              <a:rPr lang="en-US" sz="2200" i="1" dirty="0">
                <a:solidFill>
                  <a:schemeClr val="bg1"/>
                </a:solidFill>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298804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0B940-58B6-0A59-2296-0F1B5A36FA1E}"/>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0061802-FE6C-CD64-CA38-0CC530285D8A}"/>
              </a:ext>
            </a:extLst>
          </p:cNvPr>
          <p:cNvSpPr/>
          <p:nvPr/>
        </p:nvSpPr>
        <p:spPr>
          <a:xfrm>
            <a:off x="766457" y="1988872"/>
            <a:ext cx="10865796" cy="3892844"/>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521A616-6DB4-877F-AE6E-73B97B960960}"/>
              </a:ext>
            </a:extLst>
          </p:cNvPr>
          <p:cNvSpPr txBox="1">
            <a:spLocks/>
          </p:cNvSpPr>
          <p:nvPr/>
        </p:nvSpPr>
        <p:spPr>
          <a:xfrm>
            <a:off x="838200" y="4367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mn-cs"/>
              </a:rPr>
              <a:t>II. </a:t>
            </a:r>
            <a:r>
              <a:rPr lang="en-US" sz="3200" b="1" dirty="0" err="1">
                <a:gradFill>
                  <a:gsLst>
                    <a:gs pos="0">
                      <a:srgbClr val="AB7A2B"/>
                    </a:gs>
                    <a:gs pos="100000">
                      <a:srgbClr val="ECE383"/>
                    </a:gs>
                  </a:gsLst>
                  <a:lin ang="18900000" scaled="1"/>
                </a:gradFill>
                <a:latin typeface="+mn-lt"/>
                <a:ea typeface="+mn-ea"/>
                <a:cs typeface="+mn-cs"/>
              </a:rPr>
              <a:t>Những</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nhiệm</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vụ</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giải</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pháp</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chủ</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yếu</a:t>
            </a:r>
            <a:r>
              <a:rPr lang="en-US" sz="3200" b="1" dirty="0">
                <a:gradFill>
                  <a:gsLst>
                    <a:gs pos="0">
                      <a:srgbClr val="AB7A2B"/>
                    </a:gs>
                    <a:gs pos="100000">
                      <a:srgbClr val="ECE383"/>
                    </a:gs>
                  </a:gsLst>
                  <a:lin ang="18900000" scaled="1"/>
                </a:gradFill>
                <a:latin typeface="+mn-lt"/>
                <a:ea typeface="+mn-ea"/>
                <a:cs typeface="+mn-cs"/>
              </a:rPr>
              <a:t> </a:t>
            </a:r>
            <a:endParaRPr lang="x-none" sz="3200" b="1" dirty="0">
              <a:gradFill>
                <a:gsLst>
                  <a:gs pos="0">
                    <a:srgbClr val="AB7A2B"/>
                  </a:gs>
                  <a:gs pos="100000">
                    <a:srgbClr val="ECE383"/>
                  </a:gs>
                </a:gsLst>
                <a:lin ang="18900000" scaled="1"/>
              </a:gradFill>
              <a:latin typeface="+mn-lt"/>
              <a:ea typeface="+mn-ea"/>
              <a:cs typeface="+mn-cs"/>
            </a:endParaRPr>
          </a:p>
        </p:txBody>
      </p:sp>
      <p:sp>
        <p:nvSpPr>
          <p:cNvPr id="2" name="Rectangle 23">
            <a:extLst>
              <a:ext uri="{FF2B5EF4-FFF2-40B4-BE49-F238E27FC236}">
                <a16:creationId xmlns:a16="http://schemas.microsoft.com/office/drawing/2014/main" id="{2981863A-E552-763E-A045-DBE00214B8AE}"/>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D624A8B5-7510-0990-341C-C7B285035F45}"/>
              </a:ext>
            </a:extLst>
          </p:cNvPr>
          <p:cNvSpPr txBox="1">
            <a:spLocks/>
          </p:cNvSpPr>
          <p:nvPr/>
        </p:nvSpPr>
        <p:spPr>
          <a:xfrm>
            <a:off x="1568139" y="1044986"/>
            <a:ext cx="9262432"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2. Hoàn </a:t>
            </a:r>
            <a:r>
              <a:rPr lang="en-GB" sz="2500" b="1" dirty="0" err="1">
                <a:solidFill>
                  <a:schemeClr val="bg1"/>
                </a:solidFill>
              </a:rPr>
              <a:t>thiện</a:t>
            </a:r>
            <a:r>
              <a:rPr lang="en-GB" sz="2500" b="1" dirty="0">
                <a:solidFill>
                  <a:schemeClr val="bg1"/>
                </a:solidFill>
              </a:rPr>
              <a:t> </a:t>
            </a:r>
            <a:r>
              <a:rPr lang="en-GB" sz="2500" b="1" dirty="0" err="1">
                <a:solidFill>
                  <a:schemeClr val="bg1"/>
                </a:solidFill>
              </a:rPr>
              <a:t>chính</a:t>
            </a:r>
            <a:r>
              <a:rPr lang="en-GB" sz="2500" b="1" dirty="0">
                <a:solidFill>
                  <a:schemeClr val="bg1"/>
                </a:solidFill>
              </a:rPr>
              <a:t> </a:t>
            </a:r>
            <a:r>
              <a:rPr lang="en-GB" sz="2500" b="1" dirty="0" err="1">
                <a:solidFill>
                  <a:schemeClr val="bg1"/>
                </a:solidFill>
              </a:rPr>
              <a:t>sách</a:t>
            </a:r>
            <a:r>
              <a:rPr lang="en-GB" sz="2500" b="1" dirty="0">
                <a:solidFill>
                  <a:schemeClr val="bg1"/>
                </a:solidFill>
              </a:rPr>
              <a:t>, </a:t>
            </a:r>
            <a:r>
              <a:rPr lang="en-GB" sz="2500" b="1" dirty="0" err="1">
                <a:solidFill>
                  <a:schemeClr val="bg1"/>
                </a:solidFill>
              </a:rPr>
              <a:t>pháp</a:t>
            </a:r>
            <a:r>
              <a:rPr lang="en-GB" sz="2500" b="1" dirty="0">
                <a:solidFill>
                  <a:schemeClr val="bg1"/>
                </a:solidFill>
              </a:rPr>
              <a:t> </a:t>
            </a:r>
            <a:r>
              <a:rPr lang="en-GB" sz="2500" b="1" dirty="0" err="1">
                <a:solidFill>
                  <a:schemeClr val="bg1"/>
                </a:solidFill>
              </a:rPr>
              <a:t>luật</a:t>
            </a:r>
            <a:r>
              <a:rPr lang="en-GB" sz="2500" b="1" dirty="0">
                <a:solidFill>
                  <a:schemeClr val="bg1"/>
                </a:solidFill>
              </a:rPr>
              <a:t> </a:t>
            </a:r>
            <a:r>
              <a:rPr lang="en-GB" sz="2500" b="1" dirty="0" err="1">
                <a:solidFill>
                  <a:schemeClr val="bg1"/>
                </a:solidFill>
              </a:rPr>
              <a:t>tạo</a:t>
            </a:r>
            <a:r>
              <a:rPr lang="en-GB" sz="2500" b="1" dirty="0">
                <a:solidFill>
                  <a:schemeClr val="bg1"/>
                </a:solidFill>
              </a:rPr>
              <a:t> </a:t>
            </a:r>
            <a:r>
              <a:rPr lang="en-GB" sz="2500" b="1" dirty="0" err="1">
                <a:solidFill>
                  <a:schemeClr val="bg1"/>
                </a:solidFill>
              </a:rPr>
              <a:t>môi</a:t>
            </a:r>
            <a:r>
              <a:rPr lang="en-GB" sz="2500" b="1" dirty="0">
                <a:solidFill>
                  <a:schemeClr val="bg1"/>
                </a:solidFill>
              </a:rPr>
              <a:t> </a:t>
            </a:r>
            <a:r>
              <a:rPr lang="en-GB" sz="2500" b="1" dirty="0" err="1">
                <a:solidFill>
                  <a:schemeClr val="bg1"/>
                </a:solidFill>
              </a:rPr>
              <a:t>trường</a:t>
            </a:r>
            <a:r>
              <a:rPr lang="en-GB" sz="2500" b="1" dirty="0">
                <a:solidFill>
                  <a:schemeClr val="bg1"/>
                </a:solidFill>
              </a:rPr>
              <a:t> </a:t>
            </a:r>
            <a:r>
              <a:rPr lang="en-GB" sz="2500" b="1" dirty="0" err="1">
                <a:solidFill>
                  <a:schemeClr val="bg1"/>
                </a:solidFill>
              </a:rPr>
              <a:t>đầu</a:t>
            </a:r>
            <a:r>
              <a:rPr lang="en-GB" sz="2500" b="1" dirty="0">
                <a:solidFill>
                  <a:schemeClr val="bg1"/>
                </a:solidFill>
              </a:rPr>
              <a:t> </a:t>
            </a:r>
            <a:r>
              <a:rPr lang="en-GB" sz="2500" b="1" dirty="0" err="1">
                <a:solidFill>
                  <a:schemeClr val="bg1"/>
                </a:solidFill>
              </a:rPr>
              <a:t>tư</a:t>
            </a:r>
            <a:r>
              <a:rPr lang="en-GB" sz="2500" b="1" dirty="0">
                <a:solidFill>
                  <a:schemeClr val="bg1"/>
                </a:solidFill>
              </a:rPr>
              <a:t>, </a:t>
            </a:r>
            <a:r>
              <a:rPr lang="en-GB" sz="2500" b="1" dirty="0" err="1">
                <a:solidFill>
                  <a:schemeClr val="bg1"/>
                </a:solidFill>
              </a:rPr>
              <a:t>kinh</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thuận</a:t>
            </a:r>
            <a:r>
              <a:rPr lang="en-GB" sz="2500" b="1" dirty="0">
                <a:solidFill>
                  <a:schemeClr val="bg1"/>
                </a:solidFill>
              </a:rPr>
              <a:t> </a:t>
            </a:r>
            <a:r>
              <a:rPr lang="en-GB" sz="2500" b="1" dirty="0" err="1">
                <a:solidFill>
                  <a:schemeClr val="bg1"/>
                </a:solidFill>
              </a:rPr>
              <a:t>lợi</a:t>
            </a:r>
            <a:r>
              <a:rPr lang="en-GB" sz="2500" b="1" dirty="0">
                <a:solidFill>
                  <a:schemeClr val="bg1"/>
                </a:solidFill>
              </a:rPr>
              <a:t>, </a:t>
            </a:r>
            <a:r>
              <a:rPr lang="en-GB" sz="2500" b="1" dirty="0" err="1">
                <a:solidFill>
                  <a:schemeClr val="bg1"/>
                </a:solidFill>
              </a:rPr>
              <a:t>bình</a:t>
            </a:r>
            <a:r>
              <a:rPr lang="en-GB" sz="2500" b="1" dirty="0">
                <a:solidFill>
                  <a:schemeClr val="bg1"/>
                </a:solidFill>
              </a:rPr>
              <a:t> </a:t>
            </a:r>
            <a:r>
              <a:rPr lang="en-GB" sz="2500" b="1" dirty="0" err="1">
                <a:solidFill>
                  <a:schemeClr val="bg1"/>
                </a:solidFill>
              </a:rPr>
              <a:t>đẳng</a:t>
            </a:r>
            <a:r>
              <a:rPr lang="en-GB" sz="2500" b="1" dirty="0">
                <a:solidFill>
                  <a:schemeClr val="bg1"/>
                </a:solidFill>
              </a:rPr>
              <a:t> </a:t>
            </a:r>
            <a:r>
              <a:rPr lang="en-GB" sz="2500" b="1" dirty="0" err="1">
                <a:solidFill>
                  <a:schemeClr val="bg1"/>
                </a:solidFill>
              </a:rPr>
              <a:t>cho</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nhân</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nghiệp</a:t>
            </a:r>
            <a:r>
              <a:rPr lang="en-GB" sz="2500" b="1" dirty="0">
                <a:solidFill>
                  <a:schemeClr val="bg1"/>
                </a:solidFill>
              </a:rPr>
              <a:t> </a:t>
            </a: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3BD3B325-8FC7-FD14-8729-B9111FE898E8}"/>
              </a:ext>
            </a:extLst>
          </p:cNvPr>
          <p:cNvSpPr/>
          <p:nvPr/>
        </p:nvSpPr>
        <p:spPr>
          <a:xfrm>
            <a:off x="1167940" y="1242463"/>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61286D1B-3573-FF2F-8A31-D94BCD760CA5}"/>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7" name="Rectangle: Rounded Corners 6">
            <a:extLst>
              <a:ext uri="{FF2B5EF4-FFF2-40B4-BE49-F238E27FC236}">
                <a16:creationId xmlns:a16="http://schemas.microsoft.com/office/drawing/2014/main" id="{92E9B4AF-D64D-8441-ECC9-BBA53AB37A53}"/>
              </a:ext>
            </a:extLst>
          </p:cNvPr>
          <p:cNvSpPr/>
          <p:nvPr/>
        </p:nvSpPr>
        <p:spPr>
          <a:xfrm>
            <a:off x="1115693" y="2097350"/>
            <a:ext cx="2991031" cy="515110"/>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Bộ</a:t>
            </a:r>
            <a:r>
              <a:rPr lang="en-US" sz="1600" dirty="0"/>
              <a:t> Lao </a:t>
            </a:r>
            <a:r>
              <a:rPr lang="en-US" sz="1600" dirty="0" err="1"/>
              <a:t>động</a:t>
            </a:r>
            <a:r>
              <a:rPr lang="en-US" sz="1600" dirty="0"/>
              <a:t> </a:t>
            </a:r>
            <a:r>
              <a:rPr lang="en-US" sz="1600" dirty="0" err="1"/>
              <a:t>Thương</a:t>
            </a:r>
            <a:r>
              <a:rPr lang="en-US" sz="1600" dirty="0"/>
              <a:t> </a:t>
            </a:r>
            <a:r>
              <a:rPr lang="en-US" sz="1600" dirty="0" err="1"/>
              <a:t>binh</a:t>
            </a:r>
            <a:r>
              <a:rPr lang="en-US" sz="1600" dirty="0"/>
              <a:t> </a:t>
            </a:r>
            <a:r>
              <a:rPr lang="en-US" sz="1600" dirty="0" err="1"/>
              <a:t>và</a:t>
            </a:r>
            <a:r>
              <a:rPr lang="en-US" sz="1600" dirty="0"/>
              <a:t> XH</a:t>
            </a:r>
          </a:p>
        </p:txBody>
      </p:sp>
      <p:sp>
        <p:nvSpPr>
          <p:cNvPr id="11" name="Rectangle 10">
            <a:extLst>
              <a:ext uri="{FF2B5EF4-FFF2-40B4-BE49-F238E27FC236}">
                <a16:creationId xmlns:a16="http://schemas.microsoft.com/office/drawing/2014/main" id="{F84CED86-5587-54D5-614A-D9709E8F2A1C}"/>
              </a:ext>
            </a:extLst>
          </p:cNvPr>
          <p:cNvSpPr/>
          <p:nvPr/>
        </p:nvSpPr>
        <p:spPr>
          <a:xfrm>
            <a:off x="1110110" y="2589896"/>
            <a:ext cx="2936132"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BA197958-827D-5694-E9C6-7869E98479DF}"/>
              </a:ext>
            </a:extLst>
          </p:cNvPr>
          <p:cNvSpPr/>
          <p:nvPr/>
        </p:nvSpPr>
        <p:spPr>
          <a:xfrm>
            <a:off x="4754196" y="2097350"/>
            <a:ext cx="2980648" cy="492546"/>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Ngân</a:t>
            </a:r>
            <a:r>
              <a:rPr lang="en-US" dirty="0"/>
              <a:t> </a:t>
            </a:r>
            <a:r>
              <a:rPr lang="en-US" dirty="0" err="1"/>
              <a:t>hàng</a:t>
            </a:r>
            <a:r>
              <a:rPr lang="en-US" dirty="0"/>
              <a:t> </a:t>
            </a:r>
            <a:r>
              <a:rPr lang="en-US" dirty="0" err="1"/>
              <a:t>Nhà</a:t>
            </a:r>
            <a:r>
              <a:rPr lang="en-US" dirty="0"/>
              <a:t> </a:t>
            </a:r>
            <a:r>
              <a:rPr lang="en-US" dirty="0" err="1"/>
              <a:t>nước</a:t>
            </a:r>
            <a:endParaRPr lang="en-US" dirty="0"/>
          </a:p>
        </p:txBody>
      </p:sp>
      <p:sp>
        <p:nvSpPr>
          <p:cNvPr id="17" name="Content Placeholder 2">
            <a:extLst>
              <a:ext uri="{FF2B5EF4-FFF2-40B4-BE49-F238E27FC236}">
                <a16:creationId xmlns:a16="http://schemas.microsoft.com/office/drawing/2014/main" id="{1EBFD887-97EB-A88B-7BBB-471AF66ADF1C}"/>
              </a:ext>
            </a:extLst>
          </p:cNvPr>
          <p:cNvSpPr txBox="1">
            <a:spLocks/>
          </p:cNvSpPr>
          <p:nvPr/>
        </p:nvSpPr>
        <p:spPr>
          <a:xfrm>
            <a:off x="1167940" y="2740365"/>
            <a:ext cx="2878302" cy="1806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lnSpc>
                <a:spcPct val="100000"/>
              </a:lnSpc>
              <a:spcAft>
                <a:spcPts val="0"/>
              </a:spcAft>
            </a:pPr>
            <a:r>
              <a:rPr lang="en-US" sz="1600" dirty="0" err="1">
                <a:solidFill>
                  <a:schemeClr val="accent1">
                    <a:lumMod val="50000"/>
                  </a:schemeClr>
                </a:solidFill>
              </a:rPr>
              <a:t>Khẩn</a:t>
            </a:r>
            <a:r>
              <a:rPr lang="en-US" sz="1600" dirty="0">
                <a:solidFill>
                  <a:schemeClr val="accent1">
                    <a:lumMod val="50000"/>
                  </a:schemeClr>
                </a:solidFill>
              </a:rPr>
              <a:t> </a:t>
            </a:r>
            <a:r>
              <a:rPr lang="en-US" sz="1600" dirty="0" err="1">
                <a:solidFill>
                  <a:schemeClr val="accent1">
                    <a:lumMod val="50000"/>
                  </a:schemeClr>
                </a:solidFill>
              </a:rPr>
              <a:t>trương</a:t>
            </a:r>
            <a:r>
              <a:rPr lang="en-US" sz="1600" dirty="0">
                <a:solidFill>
                  <a:schemeClr val="accent1">
                    <a:lumMod val="50000"/>
                  </a:schemeClr>
                </a:solidFill>
              </a:rPr>
              <a:t> </a:t>
            </a:r>
            <a:r>
              <a:rPr lang="en-US" sz="1600" dirty="0" err="1">
                <a:solidFill>
                  <a:schemeClr val="accent1">
                    <a:lumMod val="50000"/>
                  </a:schemeClr>
                </a:solidFill>
              </a:rPr>
              <a:t>hoàn</a:t>
            </a:r>
            <a:r>
              <a:rPr lang="en-US" sz="1600" dirty="0">
                <a:solidFill>
                  <a:schemeClr val="accent1">
                    <a:lumMod val="50000"/>
                  </a:schemeClr>
                </a:solidFill>
              </a:rPr>
              <a:t> </a:t>
            </a:r>
            <a:r>
              <a:rPr lang="en-US" sz="1600" dirty="0" err="1">
                <a:solidFill>
                  <a:schemeClr val="accent1">
                    <a:lumMod val="50000"/>
                  </a:schemeClr>
                </a:solidFill>
              </a:rPr>
              <a:t>thiện</a:t>
            </a:r>
            <a:r>
              <a:rPr lang="en-US" sz="1600" dirty="0">
                <a:solidFill>
                  <a:schemeClr val="accent1">
                    <a:lumMod val="50000"/>
                  </a:schemeClr>
                </a:solidFill>
              </a:rPr>
              <a:t> </a:t>
            </a:r>
            <a:r>
              <a:rPr lang="en-US" sz="1600" dirty="0" err="1">
                <a:solidFill>
                  <a:schemeClr val="accent1">
                    <a:lumMod val="50000"/>
                  </a:schemeClr>
                </a:solidFill>
              </a:rPr>
              <a:t>các</a:t>
            </a:r>
            <a:r>
              <a:rPr lang="en-US" sz="1600" dirty="0">
                <a:solidFill>
                  <a:schemeClr val="accent1">
                    <a:lumMod val="50000"/>
                  </a:schemeClr>
                </a:solidFill>
              </a:rPr>
              <a:t> NĐ, NQ </a:t>
            </a:r>
            <a:r>
              <a:rPr lang="en-US" sz="1600" dirty="0" err="1">
                <a:solidFill>
                  <a:schemeClr val="accent1">
                    <a:lumMod val="50000"/>
                  </a:schemeClr>
                </a:solidFill>
              </a:rPr>
              <a:t>của</a:t>
            </a:r>
            <a:r>
              <a:rPr lang="en-US" sz="1600" dirty="0">
                <a:solidFill>
                  <a:schemeClr val="accent1">
                    <a:lumMod val="50000"/>
                  </a:schemeClr>
                </a:solidFill>
              </a:rPr>
              <a:t> </a:t>
            </a:r>
            <a:r>
              <a:rPr lang="en-US" sz="1600" dirty="0" err="1">
                <a:solidFill>
                  <a:schemeClr val="accent1">
                    <a:lumMod val="50000"/>
                  </a:schemeClr>
                </a:solidFill>
              </a:rPr>
              <a:t>Chính</a:t>
            </a:r>
            <a:r>
              <a:rPr lang="en-US" sz="1600" dirty="0">
                <a:solidFill>
                  <a:schemeClr val="accent1">
                    <a:lumMod val="50000"/>
                  </a:schemeClr>
                </a:solidFill>
              </a:rPr>
              <a:t> </a:t>
            </a:r>
            <a:r>
              <a:rPr lang="en-US" sz="1600" dirty="0" err="1">
                <a:solidFill>
                  <a:schemeClr val="accent1">
                    <a:lumMod val="50000"/>
                  </a:schemeClr>
                </a:solidFill>
              </a:rPr>
              <a:t>phủ</a:t>
            </a:r>
            <a:r>
              <a:rPr lang="en-US" sz="1600" dirty="0">
                <a:solidFill>
                  <a:schemeClr val="accent1">
                    <a:lumMod val="50000"/>
                  </a:schemeClr>
                </a:solidFill>
              </a:rPr>
              <a:t>, QĐ </a:t>
            </a:r>
            <a:r>
              <a:rPr lang="en-US" sz="1600" dirty="0" err="1">
                <a:solidFill>
                  <a:schemeClr val="accent1">
                    <a:lumMod val="50000"/>
                  </a:schemeClr>
                </a:solidFill>
              </a:rPr>
              <a:t>của</a:t>
            </a:r>
            <a:r>
              <a:rPr lang="en-US" sz="1600" dirty="0">
                <a:solidFill>
                  <a:schemeClr val="accent1">
                    <a:lumMod val="50000"/>
                  </a:schemeClr>
                </a:solidFill>
              </a:rPr>
              <a:t> </a:t>
            </a:r>
            <a:r>
              <a:rPr lang="en-US" sz="1600" dirty="0" err="1">
                <a:solidFill>
                  <a:schemeClr val="accent1">
                    <a:lumMod val="50000"/>
                  </a:schemeClr>
                </a:solidFill>
              </a:rPr>
              <a:t>TTgCP</a:t>
            </a:r>
            <a:r>
              <a:rPr lang="en-US" sz="1600" dirty="0">
                <a:solidFill>
                  <a:schemeClr val="accent1">
                    <a:lumMod val="50000"/>
                  </a:schemeClr>
                </a:solidFill>
              </a:rPr>
              <a:t>, </a:t>
            </a:r>
            <a:r>
              <a:rPr lang="en-US" sz="1600" dirty="0" err="1">
                <a:solidFill>
                  <a:schemeClr val="accent1">
                    <a:lumMod val="50000"/>
                  </a:schemeClr>
                </a:solidFill>
              </a:rPr>
              <a:t>Thông</a:t>
            </a:r>
            <a:r>
              <a:rPr lang="en-US" sz="1600" dirty="0">
                <a:solidFill>
                  <a:schemeClr val="accent1">
                    <a:lumMod val="50000"/>
                  </a:schemeClr>
                </a:solidFill>
              </a:rPr>
              <a:t> </a:t>
            </a:r>
            <a:r>
              <a:rPr lang="en-US" sz="1600" dirty="0" err="1">
                <a:solidFill>
                  <a:schemeClr val="accent1">
                    <a:lumMod val="50000"/>
                  </a:schemeClr>
                </a:solidFill>
              </a:rPr>
              <a:t>tư</a:t>
            </a:r>
            <a:r>
              <a:rPr lang="en-US" sz="1600" dirty="0">
                <a:solidFill>
                  <a:schemeClr val="accent1">
                    <a:lumMod val="50000"/>
                  </a:schemeClr>
                </a:solidFill>
              </a:rPr>
              <a:t> </a:t>
            </a:r>
            <a:r>
              <a:rPr lang="en-US" sz="1600" dirty="0" err="1">
                <a:solidFill>
                  <a:schemeClr val="accent1">
                    <a:lumMod val="50000"/>
                  </a:schemeClr>
                </a:solidFill>
              </a:rPr>
              <a:t>hướng</a:t>
            </a:r>
            <a:r>
              <a:rPr lang="en-US" sz="1600" dirty="0">
                <a:solidFill>
                  <a:schemeClr val="accent1">
                    <a:lumMod val="50000"/>
                  </a:schemeClr>
                </a:solidFill>
              </a:rPr>
              <a:t> </a:t>
            </a:r>
            <a:r>
              <a:rPr lang="en-US" sz="1600" dirty="0" err="1">
                <a:solidFill>
                  <a:schemeClr val="accent1">
                    <a:lumMod val="50000"/>
                  </a:schemeClr>
                </a:solidFill>
              </a:rPr>
              <a:t>dẫn</a:t>
            </a:r>
            <a:r>
              <a:rPr lang="en-US" sz="1600" dirty="0">
                <a:solidFill>
                  <a:schemeClr val="accent1">
                    <a:lumMod val="50000"/>
                  </a:schemeClr>
                </a:solidFill>
              </a:rPr>
              <a:t> </a:t>
            </a:r>
            <a:r>
              <a:rPr lang="en-US" sz="1600" dirty="0" err="1">
                <a:solidFill>
                  <a:schemeClr val="accent1">
                    <a:lumMod val="50000"/>
                  </a:schemeClr>
                </a:solidFill>
              </a:rPr>
              <a:t>thi</a:t>
            </a:r>
            <a:r>
              <a:rPr lang="en-US" sz="1600" dirty="0">
                <a:solidFill>
                  <a:schemeClr val="accent1">
                    <a:lumMod val="50000"/>
                  </a:schemeClr>
                </a:solidFill>
              </a:rPr>
              <a:t> </a:t>
            </a:r>
            <a:r>
              <a:rPr lang="en-US" sz="1600" dirty="0" err="1">
                <a:solidFill>
                  <a:schemeClr val="accent1">
                    <a:lumMod val="50000"/>
                  </a:schemeClr>
                </a:solidFill>
              </a:rPr>
              <a:t>hành</a:t>
            </a:r>
            <a:r>
              <a:rPr lang="en-US" sz="1600" dirty="0">
                <a:solidFill>
                  <a:schemeClr val="accent1">
                    <a:lumMod val="50000"/>
                  </a:schemeClr>
                </a:solidFill>
              </a:rPr>
              <a:t> </a:t>
            </a:r>
            <a:r>
              <a:rPr lang="en-US" sz="1600" dirty="0" err="1">
                <a:solidFill>
                  <a:schemeClr val="accent1">
                    <a:lumMod val="50000"/>
                  </a:schemeClr>
                </a:solidFill>
              </a:rPr>
              <a:t>Luật</a:t>
            </a:r>
            <a:r>
              <a:rPr lang="en-US" sz="1600" dirty="0">
                <a:solidFill>
                  <a:schemeClr val="accent1">
                    <a:lumMod val="50000"/>
                  </a:schemeClr>
                </a:solidFill>
              </a:rPr>
              <a:t> </a:t>
            </a:r>
            <a:r>
              <a:rPr lang="en-US" sz="1600" dirty="0" err="1">
                <a:solidFill>
                  <a:schemeClr val="accent1">
                    <a:lumMod val="50000"/>
                  </a:schemeClr>
                </a:solidFill>
              </a:rPr>
              <a:t>Bảo</a:t>
            </a:r>
            <a:r>
              <a:rPr lang="en-US" sz="1600" dirty="0">
                <a:solidFill>
                  <a:schemeClr val="accent1">
                    <a:lumMod val="50000"/>
                  </a:schemeClr>
                </a:solidFill>
              </a:rPr>
              <a:t> </a:t>
            </a:r>
            <a:r>
              <a:rPr lang="en-US" sz="1600" dirty="0" err="1">
                <a:solidFill>
                  <a:schemeClr val="accent1">
                    <a:lumMod val="50000"/>
                  </a:schemeClr>
                </a:solidFill>
              </a:rPr>
              <a:t>hiểm</a:t>
            </a:r>
            <a:r>
              <a:rPr lang="en-US" sz="1600" dirty="0">
                <a:solidFill>
                  <a:schemeClr val="accent1">
                    <a:lumMod val="50000"/>
                  </a:schemeClr>
                </a:solidFill>
              </a:rPr>
              <a:t> </a:t>
            </a:r>
            <a:r>
              <a:rPr lang="en-US" sz="1600" dirty="0" err="1">
                <a:solidFill>
                  <a:schemeClr val="accent1">
                    <a:lumMod val="50000"/>
                  </a:schemeClr>
                </a:solidFill>
              </a:rPr>
              <a:t>xã</a:t>
            </a:r>
            <a:r>
              <a:rPr lang="en-US" sz="1600" dirty="0">
                <a:solidFill>
                  <a:schemeClr val="accent1">
                    <a:lumMod val="50000"/>
                  </a:schemeClr>
                </a:solidFill>
              </a:rPr>
              <a:t> </a:t>
            </a:r>
            <a:r>
              <a:rPr lang="en-US" sz="1600" dirty="0" err="1">
                <a:solidFill>
                  <a:schemeClr val="accent1">
                    <a:lumMod val="50000"/>
                  </a:schemeClr>
                </a:solidFill>
              </a:rPr>
              <a:t>hội</a:t>
            </a:r>
            <a:r>
              <a:rPr lang="en-US" sz="1600" dirty="0">
                <a:solidFill>
                  <a:schemeClr val="accent1">
                    <a:lumMod val="50000"/>
                  </a:schemeClr>
                </a:solidFill>
              </a:rPr>
              <a:t> (</a:t>
            </a:r>
            <a:r>
              <a:rPr lang="en-US" sz="1600" dirty="0" err="1">
                <a:solidFill>
                  <a:schemeClr val="accent1">
                    <a:lumMod val="50000"/>
                  </a:schemeClr>
                </a:solidFill>
              </a:rPr>
              <a:t>sửa</a:t>
            </a:r>
            <a:r>
              <a:rPr lang="en-US" sz="1600" dirty="0">
                <a:solidFill>
                  <a:schemeClr val="accent1">
                    <a:lumMod val="50000"/>
                  </a:schemeClr>
                </a:solidFill>
              </a:rPr>
              <a:t> </a:t>
            </a:r>
            <a:r>
              <a:rPr lang="en-US" sz="1600" dirty="0" err="1">
                <a:solidFill>
                  <a:schemeClr val="accent1">
                    <a:lumMod val="50000"/>
                  </a:schemeClr>
                </a:solidFill>
              </a:rPr>
              <a:t>đổi</a:t>
            </a:r>
            <a:r>
              <a:rPr lang="en-US" sz="1600" dirty="0">
                <a:solidFill>
                  <a:schemeClr val="accent1">
                    <a:lumMod val="50000"/>
                  </a:schemeClr>
                </a:solidFill>
              </a:rPr>
              <a:t>)</a:t>
            </a:r>
            <a:r>
              <a:rPr lang="en-US" sz="1600" dirty="0">
                <a:solidFill>
                  <a:schemeClr val="accent1">
                    <a:lumMod val="50000"/>
                  </a:schemeClr>
                </a:solidFill>
                <a:latin typeface="Calibri (Body)"/>
              </a:rPr>
              <a:t> </a:t>
            </a:r>
            <a:r>
              <a:rPr lang="en-US" sz="1600" dirty="0" err="1">
                <a:solidFill>
                  <a:schemeClr val="accent1">
                    <a:lumMod val="50000"/>
                  </a:schemeClr>
                </a:solidFill>
              </a:rPr>
              <a:t>sau</a:t>
            </a:r>
            <a:r>
              <a:rPr lang="en-US" sz="1600" dirty="0">
                <a:solidFill>
                  <a:schemeClr val="accent1">
                    <a:lumMod val="50000"/>
                  </a:schemeClr>
                </a:solidFill>
              </a:rPr>
              <a:t> </a:t>
            </a:r>
            <a:r>
              <a:rPr lang="en-US" sz="1600" dirty="0" err="1">
                <a:solidFill>
                  <a:schemeClr val="accent1">
                    <a:lumMod val="50000"/>
                  </a:schemeClr>
                </a:solidFill>
              </a:rPr>
              <a:t>khi</a:t>
            </a:r>
            <a:r>
              <a:rPr lang="en-US" sz="1600" dirty="0">
                <a:solidFill>
                  <a:schemeClr val="accent1">
                    <a:lumMod val="50000"/>
                  </a:schemeClr>
                </a:solidFill>
              </a:rPr>
              <a:t> </a:t>
            </a:r>
            <a:r>
              <a:rPr lang="en-US" sz="1600" dirty="0" err="1">
                <a:solidFill>
                  <a:schemeClr val="accent1">
                    <a:lumMod val="50000"/>
                  </a:schemeClr>
                </a:solidFill>
              </a:rPr>
              <a:t>được</a:t>
            </a:r>
            <a:r>
              <a:rPr lang="en-US" sz="1600" dirty="0">
                <a:solidFill>
                  <a:schemeClr val="accent1">
                    <a:lumMod val="50000"/>
                  </a:schemeClr>
                </a:solidFill>
              </a:rPr>
              <a:t> QH </a:t>
            </a:r>
            <a:r>
              <a:rPr lang="en-US" sz="1600" dirty="0" err="1">
                <a:solidFill>
                  <a:schemeClr val="accent1">
                    <a:lumMod val="50000"/>
                  </a:schemeClr>
                </a:solidFill>
              </a:rPr>
              <a:t>thông</a:t>
            </a:r>
            <a:r>
              <a:rPr lang="en-US" sz="1600" dirty="0">
                <a:solidFill>
                  <a:schemeClr val="accent1">
                    <a:lumMod val="50000"/>
                  </a:schemeClr>
                </a:solidFill>
              </a:rPr>
              <a:t> qua</a:t>
            </a:r>
          </a:p>
        </p:txBody>
      </p:sp>
      <p:sp>
        <p:nvSpPr>
          <p:cNvPr id="19" name="Content Placeholder 2">
            <a:extLst>
              <a:ext uri="{FF2B5EF4-FFF2-40B4-BE49-F238E27FC236}">
                <a16:creationId xmlns:a16="http://schemas.microsoft.com/office/drawing/2014/main" id="{092A2A39-412F-7247-CC88-1F9BFCEA6F23}"/>
              </a:ext>
            </a:extLst>
          </p:cNvPr>
          <p:cNvSpPr txBox="1">
            <a:spLocks/>
          </p:cNvSpPr>
          <p:nvPr/>
        </p:nvSpPr>
        <p:spPr>
          <a:xfrm>
            <a:off x="4656849"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21" name="Rectangle 20">
            <a:extLst>
              <a:ext uri="{FF2B5EF4-FFF2-40B4-BE49-F238E27FC236}">
                <a16:creationId xmlns:a16="http://schemas.microsoft.com/office/drawing/2014/main" id="{2B9CDE56-5234-A1BE-142B-D29D8EAE8808}"/>
              </a:ext>
            </a:extLst>
          </p:cNvPr>
          <p:cNvSpPr/>
          <p:nvPr/>
        </p:nvSpPr>
        <p:spPr>
          <a:xfrm>
            <a:off x="4798712" y="2567631"/>
            <a:ext cx="2936132"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82A96A2C-B650-3C42-DDA0-838CFA632590}"/>
              </a:ext>
            </a:extLst>
          </p:cNvPr>
          <p:cNvSpPr txBox="1">
            <a:spLocks/>
          </p:cNvSpPr>
          <p:nvPr/>
        </p:nvSpPr>
        <p:spPr>
          <a:xfrm>
            <a:off x="4856542" y="2732769"/>
            <a:ext cx="2878302" cy="21999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lnSpc>
                <a:spcPct val="100000"/>
              </a:lnSpc>
              <a:spcAft>
                <a:spcPts val="0"/>
              </a:spcAft>
            </a:pPr>
            <a:r>
              <a:rPr lang="en-US" sz="1600" dirty="0" err="1">
                <a:solidFill>
                  <a:schemeClr val="accent1">
                    <a:lumMod val="50000"/>
                  </a:schemeClr>
                </a:solidFill>
              </a:rPr>
              <a:t>Tiếp</a:t>
            </a:r>
            <a:r>
              <a:rPr lang="en-US" sz="1600" dirty="0">
                <a:solidFill>
                  <a:schemeClr val="accent1">
                    <a:lumMod val="50000"/>
                  </a:schemeClr>
                </a:solidFill>
              </a:rPr>
              <a:t> </a:t>
            </a:r>
            <a:r>
              <a:rPr lang="en-US" sz="1600" dirty="0" err="1">
                <a:solidFill>
                  <a:schemeClr val="accent1">
                    <a:lumMod val="50000"/>
                  </a:schemeClr>
                </a:solidFill>
              </a:rPr>
              <a:t>tục</a:t>
            </a:r>
            <a:r>
              <a:rPr lang="en-US" sz="1600" dirty="0">
                <a:solidFill>
                  <a:schemeClr val="accent1">
                    <a:lumMod val="50000"/>
                  </a:schemeClr>
                </a:solidFill>
              </a:rPr>
              <a:t> </a:t>
            </a:r>
            <a:r>
              <a:rPr lang="en-US" sz="1600" dirty="0" err="1">
                <a:solidFill>
                  <a:schemeClr val="accent1">
                    <a:lumMod val="50000"/>
                  </a:schemeClr>
                </a:solidFill>
              </a:rPr>
              <a:t>hoàn</a:t>
            </a:r>
            <a:r>
              <a:rPr lang="en-US" sz="1600" dirty="0">
                <a:solidFill>
                  <a:schemeClr val="accent1">
                    <a:lumMod val="50000"/>
                  </a:schemeClr>
                </a:solidFill>
              </a:rPr>
              <a:t> </a:t>
            </a:r>
            <a:r>
              <a:rPr lang="en-US" sz="1600" dirty="0" err="1">
                <a:solidFill>
                  <a:schemeClr val="accent1">
                    <a:lumMod val="50000"/>
                  </a:schemeClr>
                </a:solidFill>
              </a:rPr>
              <a:t>thiện</a:t>
            </a:r>
            <a:r>
              <a:rPr lang="en-US" sz="1600" dirty="0">
                <a:solidFill>
                  <a:schemeClr val="accent1">
                    <a:lumMod val="50000"/>
                  </a:schemeClr>
                </a:solidFill>
              </a:rPr>
              <a:t> </a:t>
            </a:r>
            <a:r>
              <a:rPr lang="en-US" sz="1600" dirty="0" err="1">
                <a:solidFill>
                  <a:schemeClr val="accent1">
                    <a:lumMod val="50000"/>
                  </a:schemeClr>
                </a:solidFill>
              </a:rPr>
              <a:t>Nghị</a:t>
            </a:r>
            <a:r>
              <a:rPr lang="en-US" sz="1600" dirty="0">
                <a:solidFill>
                  <a:schemeClr val="accent1">
                    <a:lumMod val="50000"/>
                  </a:schemeClr>
                </a:solidFill>
              </a:rPr>
              <a:t> </a:t>
            </a:r>
            <a:r>
              <a:rPr lang="en-US" sz="1600" dirty="0" err="1">
                <a:solidFill>
                  <a:schemeClr val="accent1">
                    <a:lumMod val="50000"/>
                  </a:schemeClr>
                </a:solidFill>
              </a:rPr>
              <a:t>định</a:t>
            </a:r>
            <a:r>
              <a:rPr lang="en-US" sz="1600" dirty="0">
                <a:solidFill>
                  <a:schemeClr val="accent1">
                    <a:lumMod val="50000"/>
                  </a:schemeClr>
                </a:solidFill>
              </a:rPr>
              <a:t> </a:t>
            </a:r>
            <a:r>
              <a:rPr lang="en-US" sz="1600" dirty="0" err="1">
                <a:solidFill>
                  <a:schemeClr val="accent1">
                    <a:lumMod val="50000"/>
                  </a:schemeClr>
                </a:solidFill>
              </a:rPr>
              <a:t>về</a:t>
            </a:r>
            <a:r>
              <a:rPr lang="en-US" sz="1600" dirty="0">
                <a:solidFill>
                  <a:schemeClr val="accent1">
                    <a:lumMod val="50000"/>
                  </a:schemeClr>
                </a:solidFill>
              </a:rPr>
              <a:t> </a:t>
            </a:r>
            <a:r>
              <a:rPr lang="en-US" sz="1600" dirty="0" err="1">
                <a:solidFill>
                  <a:schemeClr val="accent1">
                    <a:lumMod val="50000"/>
                  </a:schemeClr>
                </a:solidFill>
              </a:rPr>
              <a:t>Cơ</a:t>
            </a:r>
            <a:r>
              <a:rPr lang="en-US" sz="1600" dirty="0">
                <a:solidFill>
                  <a:schemeClr val="accent1">
                    <a:lumMod val="50000"/>
                  </a:schemeClr>
                </a:solidFill>
              </a:rPr>
              <a:t> </a:t>
            </a:r>
            <a:r>
              <a:rPr lang="en-US" sz="1600" dirty="0" err="1">
                <a:solidFill>
                  <a:schemeClr val="accent1">
                    <a:lumMod val="50000"/>
                  </a:schemeClr>
                </a:solidFill>
              </a:rPr>
              <a:t>chế</a:t>
            </a:r>
            <a:r>
              <a:rPr lang="en-US" sz="1600" dirty="0">
                <a:solidFill>
                  <a:schemeClr val="accent1">
                    <a:lumMod val="50000"/>
                  </a:schemeClr>
                </a:solidFill>
              </a:rPr>
              <a:t>, </a:t>
            </a:r>
            <a:r>
              <a:rPr lang="en-US" sz="1600" dirty="0" err="1">
                <a:solidFill>
                  <a:schemeClr val="accent1">
                    <a:lumMod val="50000"/>
                  </a:schemeClr>
                </a:solidFill>
              </a:rPr>
              <a:t>thử</a:t>
            </a:r>
            <a:r>
              <a:rPr lang="en-US" sz="1600" dirty="0">
                <a:solidFill>
                  <a:schemeClr val="accent1">
                    <a:lumMod val="50000"/>
                  </a:schemeClr>
                </a:solidFill>
              </a:rPr>
              <a:t> </a:t>
            </a:r>
            <a:r>
              <a:rPr lang="en-US" sz="1600" dirty="0" err="1">
                <a:solidFill>
                  <a:schemeClr val="accent1">
                    <a:lumMod val="50000"/>
                  </a:schemeClr>
                </a:solidFill>
              </a:rPr>
              <a:t>nghiệm</a:t>
            </a:r>
            <a:r>
              <a:rPr lang="en-US" sz="1600" dirty="0">
                <a:solidFill>
                  <a:schemeClr val="accent1">
                    <a:lumMod val="50000"/>
                  </a:schemeClr>
                </a:solidFill>
              </a:rPr>
              <a:t> </a:t>
            </a:r>
            <a:r>
              <a:rPr lang="en-US" sz="1600" dirty="0" err="1">
                <a:solidFill>
                  <a:schemeClr val="accent1">
                    <a:lumMod val="50000"/>
                  </a:schemeClr>
                </a:solidFill>
              </a:rPr>
              <a:t>có</a:t>
            </a:r>
            <a:r>
              <a:rPr lang="en-US" sz="1600" dirty="0">
                <a:solidFill>
                  <a:schemeClr val="accent1">
                    <a:lumMod val="50000"/>
                  </a:schemeClr>
                </a:solidFill>
              </a:rPr>
              <a:t> </a:t>
            </a:r>
            <a:r>
              <a:rPr lang="en-US" sz="1600" dirty="0" err="1">
                <a:solidFill>
                  <a:schemeClr val="accent1">
                    <a:lumMod val="50000"/>
                  </a:schemeClr>
                </a:solidFill>
              </a:rPr>
              <a:t>kiểm</a:t>
            </a:r>
            <a:r>
              <a:rPr lang="en-US" sz="1600" dirty="0">
                <a:solidFill>
                  <a:schemeClr val="accent1">
                    <a:lumMod val="50000"/>
                  </a:schemeClr>
                </a:solidFill>
              </a:rPr>
              <a:t> </a:t>
            </a:r>
            <a:r>
              <a:rPr lang="en-US" sz="1600" dirty="0" err="1">
                <a:solidFill>
                  <a:schemeClr val="accent1">
                    <a:lumMod val="50000"/>
                  </a:schemeClr>
                </a:solidFill>
              </a:rPr>
              <a:t>soát</a:t>
            </a:r>
            <a:r>
              <a:rPr lang="en-US" sz="1600" dirty="0">
                <a:solidFill>
                  <a:schemeClr val="accent1">
                    <a:lumMod val="50000"/>
                  </a:schemeClr>
                </a:solidFill>
              </a:rPr>
              <a:t> </a:t>
            </a:r>
            <a:r>
              <a:rPr lang="en-US" sz="1600" dirty="0" err="1">
                <a:solidFill>
                  <a:schemeClr val="accent1">
                    <a:lumMod val="50000"/>
                  </a:schemeClr>
                </a:solidFill>
              </a:rPr>
              <a:t>trong</a:t>
            </a:r>
            <a:r>
              <a:rPr lang="en-US" sz="1600" dirty="0">
                <a:solidFill>
                  <a:schemeClr val="accent1">
                    <a:lumMod val="50000"/>
                  </a:schemeClr>
                </a:solidFill>
              </a:rPr>
              <a:t> </a:t>
            </a:r>
            <a:r>
              <a:rPr lang="en-US" sz="1600" dirty="0" err="1">
                <a:solidFill>
                  <a:schemeClr val="accent1">
                    <a:lumMod val="50000"/>
                  </a:schemeClr>
                </a:solidFill>
              </a:rPr>
              <a:t>lĩnh</a:t>
            </a:r>
            <a:r>
              <a:rPr lang="en-US" sz="1600" dirty="0">
                <a:solidFill>
                  <a:schemeClr val="accent1">
                    <a:lumMod val="50000"/>
                  </a:schemeClr>
                </a:solidFill>
              </a:rPr>
              <a:t> </a:t>
            </a:r>
            <a:r>
              <a:rPr lang="en-US" sz="1600" dirty="0" err="1">
                <a:solidFill>
                  <a:schemeClr val="accent1">
                    <a:lumMod val="50000"/>
                  </a:schemeClr>
                </a:solidFill>
              </a:rPr>
              <a:t>vực</a:t>
            </a:r>
            <a:r>
              <a:rPr lang="en-US" sz="1600" dirty="0">
                <a:solidFill>
                  <a:schemeClr val="accent1">
                    <a:lumMod val="50000"/>
                  </a:schemeClr>
                </a:solidFill>
              </a:rPr>
              <a:t> </a:t>
            </a:r>
            <a:r>
              <a:rPr lang="en-US" sz="1600" dirty="0" err="1">
                <a:solidFill>
                  <a:schemeClr val="accent1">
                    <a:lumMod val="50000"/>
                  </a:schemeClr>
                </a:solidFill>
              </a:rPr>
              <a:t>ngân</a:t>
            </a:r>
            <a:r>
              <a:rPr lang="en-US" sz="1600" dirty="0">
                <a:solidFill>
                  <a:schemeClr val="accent1">
                    <a:lumMod val="50000"/>
                  </a:schemeClr>
                </a:solidFill>
              </a:rPr>
              <a:t> </a:t>
            </a:r>
            <a:r>
              <a:rPr lang="en-US" sz="1600" dirty="0" err="1">
                <a:solidFill>
                  <a:schemeClr val="accent1">
                    <a:lumMod val="50000"/>
                  </a:schemeClr>
                </a:solidFill>
              </a:rPr>
              <a:t>hàng</a:t>
            </a:r>
            <a:r>
              <a:rPr lang="en-US" sz="1600" dirty="0">
                <a:solidFill>
                  <a:schemeClr val="accent1">
                    <a:lumMod val="50000"/>
                  </a:schemeClr>
                </a:solidFill>
              </a:rPr>
              <a:t> (2024)</a:t>
            </a:r>
          </a:p>
          <a:p>
            <a:pPr marR="0" algn="just">
              <a:lnSpc>
                <a:spcPct val="100000"/>
              </a:lnSpc>
              <a:spcAft>
                <a:spcPts val="0"/>
              </a:spcAft>
            </a:pPr>
            <a:r>
              <a:rPr lang="en-US" sz="1600" dirty="0" err="1">
                <a:solidFill>
                  <a:schemeClr val="accent1">
                    <a:lumMod val="50000"/>
                  </a:schemeClr>
                </a:solidFill>
              </a:rPr>
              <a:t>Chỉ</a:t>
            </a:r>
            <a:r>
              <a:rPr lang="en-US" sz="1600" dirty="0">
                <a:solidFill>
                  <a:schemeClr val="accent1">
                    <a:lumMod val="50000"/>
                  </a:schemeClr>
                </a:solidFill>
              </a:rPr>
              <a:t> </a:t>
            </a:r>
            <a:r>
              <a:rPr lang="en-US" sz="1600" dirty="0" err="1">
                <a:solidFill>
                  <a:schemeClr val="accent1">
                    <a:lumMod val="50000"/>
                  </a:schemeClr>
                </a:solidFill>
              </a:rPr>
              <a:t>đạo</a:t>
            </a:r>
            <a:r>
              <a:rPr lang="en-US" sz="1600" dirty="0">
                <a:solidFill>
                  <a:schemeClr val="accent1">
                    <a:lumMod val="50000"/>
                  </a:schemeClr>
                </a:solidFill>
              </a:rPr>
              <a:t> </a:t>
            </a:r>
            <a:r>
              <a:rPr lang="en-US" sz="1600" dirty="0" err="1">
                <a:solidFill>
                  <a:schemeClr val="accent1">
                    <a:lumMod val="50000"/>
                  </a:schemeClr>
                </a:solidFill>
              </a:rPr>
              <a:t>các</a:t>
            </a:r>
            <a:r>
              <a:rPr lang="en-US" sz="1600" dirty="0">
                <a:solidFill>
                  <a:schemeClr val="accent1">
                    <a:lumMod val="50000"/>
                  </a:schemeClr>
                </a:solidFill>
              </a:rPr>
              <a:t> TCTD </a:t>
            </a:r>
            <a:r>
              <a:rPr lang="en-US" sz="1600" dirty="0" err="1">
                <a:solidFill>
                  <a:schemeClr val="accent1">
                    <a:lumMod val="50000"/>
                  </a:schemeClr>
                </a:solidFill>
              </a:rPr>
              <a:t>triển</a:t>
            </a:r>
            <a:r>
              <a:rPr lang="en-US" sz="1600" dirty="0">
                <a:solidFill>
                  <a:schemeClr val="accent1">
                    <a:lumMod val="50000"/>
                  </a:schemeClr>
                </a:solidFill>
              </a:rPr>
              <a:t> </a:t>
            </a:r>
            <a:r>
              <a:rPr lang="en-US" sz="1600" dirty="0" err="1">
                <a:solidFill>
                  <a:schemeClr val="accent1">
                    <a:lumMod val="50000"/>
                  </a:schemeClr>
                </a:solidFill>
              </a:rPr>
              <a:t>khai</a:t>
            </a:r>
            <a:r>
              <a:rPr lang="en-US" sz="1600" dirty="0">
                <a:solidFill>
                  <a:schemeClr val="accent1">
                    <a:lumMod val="50000"/>
                  </a:schemeClr>
                </a:solidFill>
              </a:rPr>
              <a:t> </a:t>
            </a:r>
            <a:r>
              <a:rPr lang="en-US" sz="1600" dirty="0" err="1">
                <a:solidFill>
                  <a:schemeClr val="accent1">
                    <a:lumMod val="50000"/>
                  </a:schemeClr>
                </a:solidFill>
              </a:rPr>
              <a:t>các</a:t>
            </a:r>
            <a:r>
              <a:rPr lang="en-US" sz="1600" dirty="0">
                <a:solidFill>
                  <a:schemeClr val="accent1">
                    <a:lumMod val="50000"/>
                  </a:schemeClr>
                </a:solidFill>
              </a:rPr>
              <a:t> </a:t>
            </a:r>
            <a:r>
              <a:rPr lang="en-US" sz="1600" dirty="0" err="1">
                <a:solidFill>
                  <a:schemeClr val="accent1">
                    <a:lumMod val="50000"/>
                  </a:schemeClr>
                </a:solidFill>
              </a:rPr>
              <a:t>chương</a:t>
            </a:r>
            <a:r>
              <a:rPr lang="en-US" sz="1600" dirty="0">
                <a:solidFill>
                  <a:schemeClr val="accent1">
                    <a:lumMod val="50000"/>
                  </a:schemeClr>
                </a:solidFill>
              </a:rPr>
              <a:t> </a:t>
            </a:r>
            <a:r>
              <a:rPr lang="en-US" sz="1600" dirty="0" err="1">
                <a:solidFill>
                  <a:schemeClr val="accent1">
                    <a:lumMod val="50000"/>
                  </a:schemeClr>
                </a:solidFill>
              </a:rPr>
              <a:t>trình</a:t>
            </a:r>
            <a:r>
              <a:rPr lang="en-US" sz="1600" dirty="0">
                <a:solidFill>
                  <a:schemeClr val="accent1">
                    <a:lumMod val="50000"/>
                  </a:schemeClr>
                </a:solidFill>
              </a:rPr>
              <a:t>, </a:t>
            </a:r>
            <a:r>
              <a:rPr lang="en-US" sz="1600" dirty="0" err="1">
                <a:solidFill>
                  <a:schemeClr val="accent1">
                    <a:lumMod val="50000"/>
                  </a:schemeClr>
                </a:solidFill>
              </a:rPr>
              <a:t>sản</a:t>
            </a:r>
            <a:r>
              <a:rPr lang="en-US" sz="1600" dirty="0">
                <a:solidFill>
                  <a:schemeClr val="accent1">
                    <a:lumMod val="50000"/>
                  </a:schemeClr>
                </a:solidFill>
              </a:rPr>
              <a:t> </a:t>
            </a:r>
            <a:r>
              <a:rPr lang="en-US" sz="1600" dirty="0" err="1">
                <a:solidFill>
                  <a:schemeClr val="accent1">
                    <a:lumMod val="50000"/>
                  </a:schemeClr>
                </a:solidFill>
              </a:rPr>
              <a:t>phẩm</a:t>
            </a:r>
            <a:r>
              <a:rPr lang="en-US" sz="1600" dirty="0">
                <a:solidFill>
                  <a:schemeClr val="accent1">
                    <a:lumMod val="50000"/>
                  </a:schemeClr>
                </a:solidFill>
              </a:rPr>
              <a:t> </a:t>
            </a:r>
            <a:r>
              <a:rPr lang="en-US" sz="1600" dirty="0" err="1">
                <a:solidFill>
                  <a:schemeClr val="accent1">
                    <a:lumMod val="50000"/>
                  </a:schemeClr>
                </a:solidFill>
              </a:rPr>
              <a:t>tín</a:t>
            </a:r>
            <a:r>
              <a:rPr lang="en-US" sz="1600" dirty="0">
                <a:solidFill>
                  <a:schemeClr val="accent1">
                    <a:lumMod val="50000"/>
                  </a:schemeClr>
                </a:solidFill>
              </a:rPr>
              <a:t> </a:t>
            </a:r>
            <a:r>
              <a:rPr lang="en-US" sz="1600" dirty="0" err="1">
                <a:solidFill>
                  <a:schemeClr val="accent1">
                    <a:lumMod val="50000"/>
                  </a:schemeClr>
                </a:solidFill>
              </a:rPr>
              <a:t>dụng</a:t>
            </a:r>
            <a:r>
              <a:rPr lang="en-US" sz="1600" dirty="0">
                <a:solidFill>
                  <a:schemeClr val="accent1">
                    <a:lumMod val="50000"/>
                  </a:schemeClr>
                </a:solidFill>
              </a:rPr>
              <a:t> </a:t>
            </a:r>
            <a:r>
              <a:rPr lang="en-US" sz="1600" dirty="0" err="1">
                <a:solidFill>
                  <a:schemeClr val="accent1">
                    <a:lumMod val="50000"/>
                  </a:schemeClr>
                </a:solidFill>
              </a:rPr>
              <a:t>phù</a:t>
            </a:r>
            <a:r>
              <a:rPr lang="en-US" sz="1600" dirty="0">
                <a:solidFill>
                  <a:schemeClr val="accent1">
                    <a:lumMod val="50000"/>
                  </a:schemeClr>
                </a:solidFill>
              </a:rPr>
              <a:t> </a:t>
            </a:r>
            <a:r>
              <a:rPr lang="en-US" sz="1600" dirty="0" err="1">
                <a:solidFill>
                  <a:schemeClr val="accent1">
                    <a:lumMod val="50000"/>
                  </a:schemeClr>
                </a:solidFill>
              </a:rPr>
              <a:t>hợp</a:t>
            </a:r>
            <a:r>
              <a:rPr lang="en-US" sz="1600" dirty="0">
                <a:solidFill>
                  <a:schemeClr val="accent1">
                    <a:lumMod val="50000"/>
                  </a:schemeClr>
                </a:solidFill>
              </a:rPr>
              <a:t> </a:t>
            </a:r>
            <a:r>
              <a:rPr lang="en-US" sz="1600" dirty="0" err="1">
                <a:solidFill>
                  <a:schemeClr val="accent1">
                    <a:lumMod val="50000"/>
                  </a:schemeClr>
                </a:solidFill>
              </a:rPr>
              <a:t>cho</a:t>
            </a:r>
            <a:r>
              <a:rPr lang="en-US" sz="1600" dirty="0">
                <a:solidFill>
                  <a:schemeClr val="accent1">
                    <a:lumMod val="50000"/>
                  </a:schemeClr>
                </a:solidFill>
              </a:rPr>
              <a:t> DN, </a:t>
            </a:r>
            <a:r>
              <a:rPr lang="en-US" sz="1600" dirty="0" err="1">
                <a:solidFill>
                  <a:schemeClr val="accent1">
                    <a:lumMod val="50000"/>
                  </a:schemeClr>
                </a:solidFill>
              </a:rPr>
              <a:t>phù</a:t>
            </a:r>
            <a:r>
              <a:rPr lang="en-US" sz="1600" dirty="0">
                <a:solidFill>
                  <a:schemeClr val="accent1">
                    <a:lumMod val="50000"/>
                  </a:schemeClr>
                </a:solidFill>
              </a:rPr>
              <a:t> </a:t>
            </a:r>
            <a:r>
              <a:rPr lang="en-US" sz="1600" dirty="0" err="1">
                <a:solidFill>
                  <a:schemeClr val="accent1">
                    <a:lumMod val="50000"/>
                  </a:schemeClr>
                </a:solidFill>
              </a:rPr>
              <a:t>hợp</a:t>
            </a:r>
            <a:r>
              <a:rPr lang="en-US" sz="1600" dirty="0">
                <a:solidFill>
                  <a:schemeClr val="accent1">
                    <a:lumMod val="50000"/>
                  </a:schemeClr>
                </a:solidFill>
              </a:rPr>
              <a:t> </a:t>
            </a:r>
            <a:r>
              <a:rPr lang="en-US" sz="1600" dirty="0" err="1">
                <a:solidFill>
                  <a:schemeClr val="accent1">
                    <a:lumMod val="50000"/>
                  </a:schemeClr>
                </a:solidFill>
              </a:rPr>
              <a:t>với</a:t>
            </a:r>
            <a:r>
              <a:rPr lang="en-US" sz="1600" dirty="0">
                <a:solidFill>
                  <a:schemeClr val="accent1">
                    <a:lumMod val="50000"/>
                  </a:schemeClr>
                </a:solidFill>
              </a:rPr>
              <a:t> </a:t>
            </a:r>
            <a:r>
              <a:rPr lang="en-US" sz="1600" dirty="0" err="1">
                <a:solidFill>
                  <a:schemeClr val="accent1">
                    <a:lumMod val="50000"/>
                  </a:schemeClr>
                </a:solidFill>
              </a:rPr>
              <a:t>phương</a:t>
            </a:r>
            <a:r>
              <a:rPr lang="en-US" sz="1600" dirty="0">
                <a:solidFill>
                  <a:schemeClr val="accent1">
                    <a:lumMod val="50000"/>
                  </a:schemeClr>
                </a:solidFill>
              </a:rPr>
              <a:t> </a:t>
            </a:r>
            <a:r>
              <a:rPr lang="en-US" sz="1600" dirty="0" err="1">
                <a:solidFill>
                  <a:schemeClr val="accent1">
                    <a:lumMod val="50000"/>
                  </a:schemeClr>
                </a:solidFill>
              </a:rPr>
              <a:t>thức</a:t>
            </a:r>
            <a:r>
              <a:rPr lang="en-US" sz="1600" dirty="0">
                <a:solidFill>
                  <a:schemeClr val="accent1">
                    <a:lumMod val="50000"/>
                  </a:schemeClr>
                </a:solidFill>
              </a:rPr>
              <a:t> SXKD </a:t>
            </a:r>
            <a:r>
              <a:rPr lang="en-US" sz="1600" dirty="0" err="1">
                <a:solidFill>
                  <a:schemeClr val="accent1">
                    <a:lumMod val="50000"/>
                  </a:schemeClr>
                </a:solidFill>
              </a:rPr>
              <a:t>mới</a:t>
            </a:r>
            <a:endParaRPr lang="en-US" sz="1600" dirty="0">
              <a:solidFill>
                <a:schemeClr val="accent1">
                  <a:lumMod val="50000"/>
                </a:schemeClr>
              </a:solidFill>
            </a:endParaRPr>
          </a:p>
          <a:p>
            <a:pPr algn="just">
              <a:lnSpc>
                <a:spcPct val="100000"/>
              </a:lnSpc>
            </a:pPr>
            <a:endParaRPr lang="en-US" sz="1600" dirty="0">
              <a:solidFill>
                <a:schemeClr val="accent1">
                  <a:lumMod val="50000"/>
                </a:schemeClr>
              </a:solidFill>
              <a:latin typeface="Calibri "/>
            </a:endParaRPr>
          </a:p>
        </p:txBody>
      </p:sp>
      <p:sp>
        <p:nvSpPr>
          <p:cNvPr id="4" name="Rectangle 3">
            <a:extLst>
              <a:ext uri="{FF2B5EF4-FFF2-40B4-BE49-F238E27FC236}">
                <a16:creationId xmlns:a16="http://schemas.microsoft.com/office/drawing/2014/main" id="{226B6CA2-D996-F09D-3968-1971F46E59F9}"/>
              </a:ext>
            </a:extLst>
          </p:cNvPr>
          <p:cNvSpPr/>
          <p:nvPr/>
        </p:nvSpPr>
        <p:spPr>
          <a:xfrm>
            <a:off x="8140175" y="2589896"/>
            <a:ext cx="2936132"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00000"/>
              </a:lnSpc>
              <a:buFont typeface="Arial" panose="020B0604020202020204" pitchFamily="34" charset="0"/>
              <a:buChar char="•"/>
            </a:pPr>
            <a:endParaRPr lang="en-US" sz="1600" dirty="0">
              <a:solidFill>
                <a:schemeClr val="accent1">
                  <a:lumMod val="50000"/>
                </a:schemeClr>
              </a:solidFill>
              <a:latin typeface="Calibri (Body)"/>
            </a:endParaRPr>
          </a:p>
        </p:txBody>
      </p:sp>
      <p:sp>
        <p:nvSpPr>
          <p:cNvPr id="8" name="Rectangle: Rounded Corners 7">
            <a:extLst>
              <a:ext uri="{FF2B5EF4-FFF2-40B4-BE49-F238E27FC236}">
                <a16:creationId xmlns:a16="http://schemas.microsoft.com/office/drawing/2014/main" id="{2F40DC6B-A321-B6B7-43B4-5A9C4BD774A5}"/>
              </a:ext>
            </a:extLst>
          </p:cNvPr>
          <p:cNvSpPr/>
          <p:nvPr/>
        </p:nvSpPr>
        <p:spPr>
          <a:xfrm>
            <a:off x="8140175" y="2097350"/>
            <a:ext cx="2936132" cy="492546"/>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Thanh </a:t>
            </a:r>
            <a:r>
              <a:rPr lang="en-US" dirty="0" err="1"/>
              <a:t>tra</a:t>
            </a:r>
            <a:r>
              <a:rPr lang="en-US" dirty="0"/>
              <a:t> </a:t>
            </a:r>
            <a:r>
              <a:rPr lang="en-US" dirty="0" err="1"/>
              <a:t>Chính</a:t>
            </a:r>
            <a:r>
              <a:rPr lang="en-US" dirty="0"/>
              <a:t> </a:t>
            </a:r>
            <a:r>
              <a:rPr lang="en-US" dirty="0" err="1"/>
              <a:t>phủ</a:t>
            </a:r>
            <a:endParaRPr lang="en-US" dirty="0"/>
          </a:p>
        </p:txBody>
      </p:sp>
      <p:sp>
        <p:nvSpPr>
          <p:cNvPr id="14" name="Content Placeholder 2">
            <a:extLst>
              <a:ext uri="{FF2B5EF4-FFF2-40B4-BE49-F238E27FC236}">
                <a16:creationId xmlns:a16="http://schemas.microsoft.com/office/drawing/2014/main" id="{5247756D-0959-38F5-924B-9364E87C4620}"/>
              </a:ext>
            </a:extLst>
          </p:cNvPr>
          <p:cNvSpPr txBox="1">
            <a:spLocks/>
          </p:cNvSpPr>
          <p:nvPr/>
        </p:nvSpPr>
        <p:spPr>
          <a:xfrm>
            <a:off x="8169090" y="2742005"/>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lnSpc>
                <a:spcPct val="100000"/>
              </a:lnSpc>
              <a:spcAft>
                <a:spcPts val="0"/>
              </a:spcAft>
            </a:pPr>
            <a:endParaRPr lang="en-US" sz="1800" dirty="0">
              <a:solidFill>
                <a:schemeClr val="accent1">
                  <a:lumMod val="50000"/>
                </a:schemeClr>
              </a:solidFill>
            </a:endParaRPr>
          </a:p>
        </p:txBody>
      </p:sp>
      <p:sp>
        <p:nvSpPr>
          <p:cNvPr id="18" name="Rectangle 17"/>
          <p:cNvSpPr/>
          <p:nvPr/>
        </p:nvSpPr>
        <p:spPr>
          <a:xfrm>
            <a:off x="1558420" y="1015840"/>
            <a:ext cx="5608626" cy="461665"/>
          </a:xfrm>
          <a:prstGeom prst="rect">
            <a:avLst/>
          </a:prstGeom>
        </p:spPr>
        <p:txBody>
          <a:bodyPr wrap="square">
            <a:spAutoFit/>
          </a:bodyPr>
          <a:lstStyle/>
          <a:p>
            <a:pPr algn="just">
              <a:buSzPct val="120000"/>
            </a:pPr>
            <a:r>
              <a:rPr lang="en-US" sz="2400" b="1" dirty="0">
                <a:solidFill>
                  <a:schemeClr val="bg1"/>
                </a:solidFill>
                <a:latin typeface="Calibri" panose="020F0502020204030204" pitchFamily="34" charset="0"/>
                <a:cs typeface="Calibri" panose="020F0502020204030204" pitchFamily="34" charset="0"/>
              </a:rPr>
              <a:t>MỤC TIÊU</a:t>
            </a:r>
            <a:endParaRPr lang="en-GB" sz="2400" b="1" dirty="0">
              <a:solidFill>
                <a:schemeClr val="bg1"/>
              </a:solidFill>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id="{82A96A2C-B650-3C42-DDA0-838CFA632590}"/>
              </a:ext>
            </a:extLst>
          </p:cNvPr>
          <p:cNvSpPr txBox="1">
            <a:spLocks/>
          </p:cNvSpPr>
          <p:nvPr/>
        </p:nvSpPr>
        <p:spPr>
          <a:xfrm>
            <a:off x="8140175" y="2835315"/>
            <a:ext cx="2878302" cy="21999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0000"/>
              </a:lnSpc>
            </a:pPr>
            <a:r>
              <a:rPr lang="en-US" sz="1600" dirty="0" err="1">
                <a:solidFill>
                  <a:schemeClr val="accent1">
                    <a:lumMod val="50000"/>
                  </a:schemeClr>
                </a:solidFill>
                <a:latin typeface="Calibri (Body)"/>
              </a:rPr>
              <a:t>Tiếp</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tục</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rà</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soát</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đổi</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mới</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công</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tác</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kiểm</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tra</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thanh</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tra</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giám</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sát</a:t>
            </a:r>
            <a:r>
              <a:rPr lang="en-US" sz="1600" dirty="0">
                <a:solidFill>
                  <a:schemeClr val="accent1">
                    <a:lumMod val="50000"/>
                  </a:schemeClr>
                </a:solidFill>
                <a:latin typeface="Calibri (Body)"/>
              </a:rPr>
              <a:t>;</a:t>
            </a:r>
          </a:p>
          <a:p>
            <a:pPr marL="285750" indent="-285750" algn="just">
              <a:lnSpc>
                <a:spcPct val="100000"/>
              </a:lnSpc>
            </a:pPr>
            <a:r>
              <a:rPr lang="en-US" sz="1600" dirty="0">
                <a:solidFill>
                  <a:schemeClr val="accent1">
                    <a:lumMod val="50000"/>
                  </a:schemeClr>
                </a:solidFill>
                <a:latin typeface="Calibri (Body)"/>
              </a:rPr>
              <a:t>C</a:t>
            </a:r>
            <a:r>
              <a:rPr lang="vi-VN" sz="1600" dirty="0">
                <a:solidFill>
                  <a:schemeClr val="accent1">
                    <a:lumMod val="50000"/>
                  </a:schemeClr>
                </a:solidFill>
                <a:latin typeface="Calibri (Body)"/>
              </a:rPr>
              <a:t>ông khai trước kế hoạch thanh tra, kiểm tra </a:t>
            </a:r>
            <a:r>
              <a:rPr lang="en-US" sz="1600" dirty="0" err="1">
                <a:solidFill>
                  <a:schemeClr val="accent1">
                    <a:lumMod val="50000"/>
                  </a:schemeClr>
                </a:solidFill>
                <a:latin typeface="Calibri (Body)"/>
              </a:rPr>
              <a:t>doanh</a:t>
            </a:r>
            <a:r>
              <a:rPr lang="en-US" sz="1600" dirty="0">
                <a:solidFill>
                  <a:schemeClr val="accent1">
                    <a:lumMod val="50000"/>
                  </a:schemeClr>
                </a:solidFill>
                <a:latin typeface="Calibri (Body)"/>
              </a:rPr>
              <a:t> </a:t>
            </a:r>
            <a:r>
              <a:rPr lang="en-US" sz="1600" dirty="0" err="1">
                <a:solidFill>
                  <a:schemeClr val="accent1">
                    <a:lumMod val="50000"/>
                  </a:schemeClr>
                </a:solidFill>
                <a:latin typeface="Calibri (Body)"/>
              </a:rPr>
              <a:t>nghiệp</a:t>
            </a:r>
            <a:r>
              <a:rPr lang="en-US" sz="1600" dirty="0">
                <a:solidFill>
                  <a:schemeClr val="accent1">
                    <a:lumMod val="50000"/>
                  </a:schemeClr>
                </a:solidFill>
                <a:latin typeface="Calibri (Body)"/>
              </a:rPr>
              <a:t> </a:t>
            </a:r>
            <a:r>
              <a:rPr lang="vi-VN" sz="1600" dirty="0">
                <a:solidFill>
                  <a:schemeClr val="accent1">
                    <a:lumMod val="50000"/>
                  </a:schemeClr>
                </a:solidFill>
                <a:latin typeface="Calibri (Body)"/>
              </a:rPr>
              <a:t>để tránh trùng lặp, chồng chéo; </a:t>
            </a:r>
            <a:endParaRPr lang="en-US" sz="1600" dirty="0">
              <a:solidFill>
                <a:schemeClr val="accent1">
                  <a:lumMod val="50000"/>
                </a:schemeClr>
              </a:solidFill>
              <a:latin typeface="Calibri (Body)"/>
            </a:endParaRPr>
          </a:p>
          <a:p>
            <a:pPr algn="just">
              <a:lnSpc>
                <a:spcPct val="100000"/>
              </a:lnSpc>
            </a:pPr>
            <a:endParaRPr lang="en-US" sz="1600" dirty="0">
              <a:solidFill>
                <a:schemeClr val="accent1">
                  <a:lumMod val="50000"/>
                </a:schemeClr>
              </a:solidFill>
              <a:latin typeface="Calibri "/>
            </a:endParaRPr>
          </a:p>
        </p:txBody>
      </p:sp>
    </p:spTree>
    <p:extLst>
      <p:ext uri="{BB962C8B-B14F-4D97-AF65-F5344CB8AC3E}">
        <p14:creationId xmlns:p14="http://schemas.microsoft.com/office/powerpoint/2010/main" val="329856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0B940-58B6-0A59-2296-0F1B5A36FA1E}"/>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0061802-FE6C-CD64-CA38-0CC530285D8A}"/>
              </a:ext>
            </a:extLst>
          </p:cNvPr>
          <p:cNvSpPr/>
          <p:nvPr/>
        </p:nvSpPr>
        <p:spPr>
          <a:xfrm>
            <a:off x="606967" y="2412331"/>
            <a:ext cx="10865796" cy="3892844"/>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521A616-6DB4-877F-AE6E-73B97B960960}"/>
              </a:ext>
            </a:extLst>
          </p:cNvPr>
          <p:cNvSpPr txBox="1">
            <a:spLocks/>
          </p:cNvSpPr>
          <p:nvPr/>
        </p:nvSpPr>
        <p:spPr>
          <a:xfrm>
            <a:off x="838200" y="4367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mn-cs"/>
              </a:rPr>
              <a:t>II. </a:t>
            </a:r>
            <a:r>
              <a:rPr lang="en-US" sz="3200" b="1" dirty="0" err="1">
                <a:gradFill>
                  <a:gsLst>
                    <a:gs pos="0">
                      <a:srgbClr val="AB7A2B"/>
                    </a:gs>
                    <a:gs pos="100000">
                      <a:srgbClr val="ECE383"/>
                    </a:gs>
                  </a:gsLst>
                  <a:lin ang="18900000" scaled="1"/>
                </a:gradFill>
                <a:latin typeface="+mn-lt"/>
                <a:ea typeface="+mn-ea"/>
                <a:cs typeface="+mn-cs"/>
              </a:rPr>
              <a:t>Những</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nhiệm</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vụ</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giải</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pháp</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chủ</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yếu</a:t>
            </a:r>
            <a:r>
              <a:rPr lang="en-US" sz="3200" b="1" dirty="0">
                <a:gradFill>
                  <a:gsLst>
                    <a:gs pos="0">
                      <a:srgbClr val="AB7A2B"/>
                    </a:gs>
                    <a:gs pos="100000">
                      <a:srgbClr val="ECE383"/>
                    </a:gs>
                  </a:gsLst>
                  <a:lin ang="18900000" scaled="1"/>
                </a:gradFill>
                <a:latin typeface="+mn-lt"/>
                <a:ea typeface="+mn-ea"/>
                <a:cs typeface="+mn-cs"/>
              </a:rPr>
              <a:t> </a:t>
            </a:r>
            <a:endParaRPr lang="x-none" sz="3200" b="1" dirty="0">
              <a:gradFill>
                <a:gsLst>
                  <a:gs pos="0">
                    <a:srgbClr val="AB7A2B"/>
                  </a:gs>
                  <a:gs pos="100000">
                    <a:srgbClr val="ECE383"/>
                  </a:gs>
                </a:gsLst>
                <a:lin ang="18900000" scaled="1"/>
              </a:gradFill>
              <a:latin typeface="+mn-lt"/>
              <a:ea typeface="+mn-ea"/>
              <a:cs typeface="+mn-cs"/>
            </a:endParaRPr>
          </a:p>
        </p:txBody>
      </p:sp>
      <p:sp>
        <p:nvSpPr>
          <p:cNvPr id="2" name="Rectangle 23">
            <a:extLst>
              <a:ext uri="{FF2B5EF4-FFF2-40B4-BE49-F238E27FC236}">
                <a16:creationId xmlns:a16="http://schemas.microsoft.com/office/drawing/2014/main" id="{2981863A-E552-763E-A045-DBE00214B8AE}"/>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D624A8B5-7510-0990-341C-C7B285035F45}"/>
              </a:ext>
            </a:extLst>
          </p:cNvPr>
          <p:cNvSpPr txBox="1">
            <a:spLocks/>
          </p:cNvSpPr>
          <p:nvPr/>
        </p:nvSpPr>
        <p:spPr>
          <a:xfrm>
            <a:off x="1541687" y="1044986"/>
            <a:ext cx="9262432"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2. Hoàn </a:t>
            </a:r>
            <a:r>
              <a:rPr lang="en-GB" sz="2500" b="1" dirty="0" err="1">
                <a:solidFill>
                  <a:schemeClr val="bg1"/>
                </a:solidFill>
              </a:rPr>
              <a:t>thiện</a:t>
            </a:r>
            <a:r>
              <a:rPr lang="en-GB" sz="2500" b="1" dirty="0">
                <a:solidFill>
                  <a:schemeClr val="bg1"/>
                </a:solidFill>
              </a:rPr>
              <a:t> </a:t>
            </a:r>
            <a:r>
              <a:rPr lang="en-GB" sz="2500" b="1" dirty="0" err="1">
                <a:solidFill>
                  <a:schemeClr val="bg1"/>
                </a:solidFill>
              </a:rPr>
              <a:t>chính</a:t>
            </a:r>
            <a:r>
              <a:rPr lang="en-GB" sz="2500" b="1" dirty="0">
                <a:solidFill>
                  <a:schemeClr val="bg1"/>
                </a:solidFill>
              </a:rPr>
              <a:t> </a:t>
            </a:r>
            <a:r>
              <a:rPr lang="en-GB" sz="2500" b="1" dirty="0" err="1">
                <a:solidFill>
                  <a:schemeClr val="bg1"/>
                </a:solidFill>
              </a:rPr>
              <a:t>sách</a:t>
            </a:r>
            <a:r>
              <a:rPr lang="en-GB" sz="2500" b="1" dirty="0">
                <a:solidFill>
                  <a:schemeClr val="bg1"/>
                </a:solidFill>
              </a:rPr>
              <a:t>, </a:t>
            </a:r>
            <a:r>
              <a:rPr lang="en-GB" sz="2500" b="1" dirty="0" err="1">
                <a:solidFill>
                  <a:schemeClr val="bg1"/>
                </a:solidFill>
              </a:rPr>
              <a:t>pháp</a:t>
            </a:r>
            <a:r>
              <a:rPr lang="en-GB" sz="2500" b="1" dirty="0">
                <a:solidFill>
                  <a:schemeClr val="bg1"/>
                </a:solidFill>
              </a:rPr>
              <a:t> </a:t>
            </a:r>
            <a:r>
              <a:rPr lang="en-GB" sz="2500" b="1" dirty="0" err="1">
                <a:solidFill>
                  <a:schemeClr val="bg1"/>
                </a:solidFill>
              </a:rPr>
              <a:t>luật</a:t>
            </a:r>
            <a:r>
              <a:rPr lang="en-GB" sz="2500" b="1" dirty="0">
                <a:solidFill>
                  <a:schemeClr val="bg1"/>
                </a:solidFill>
              </a:rPr>
              <a:t> </a:t>
            </a:r>
            <a:r>
              <a:rPr lang="en-GB" sz="2500" b="1" dirty="0" err="1">
                <a:solidFill>
                  <a:schemeClr val="bg1"/>
                </a:solidFill>
              </a:rPr>
              <a:t>tạo</a:t>
            </a:r>
            <a:r>
              <a:rPr lang="en-GB" sz="2500" b="1" dirty="0">
                <a:solidFill>
                  <a:schemeClr val="bg1"/>
                </a:solidFill>
              </a:rPr>
              <a:t> </a:t>
            </a:r>
            <a:r>
              <a:rPr lang="en-GB" sz="2500" b="1" dirty="0" err="1">
                <a:solidFill>
                  <a:schemeClr val="bg1"/>
                </a:solidFill>
              </a:rPr>
              <a:t>môi</a:t>
            </a:r>
            <a:r>
              <a:rPr lang="en-GB" sz="2500" b="1" dirty="0">
                <a:solidFill>
                  <a:schemeClr val="bg1"/>
                </a:solidFill>
              </a:rPr>
              <a:t> </a:t>
            </a:r>
            <a:r>
              <a:rPr lang="en-GB" sz="2500" b="1" dirty="0" err="1">
                <a:solidFill>
                  <a:schemeClr val="bg1"/>
                </a:solidFill>
              </a:rPr>
              <a:t>trường</a:t>
            </a:r>
            <a:r>
              <a:rPr lang="en-GB" sz="2500" b="1" dirty="0">
                <a:solidFill>
                  <a:schemeClr val="bg1"/>
                </a:solidFill>
              </a:rPr>
              <a:t> </a:t>
            </a:r>
            <a:r>
              <a:rPr lang="en-GB" sz="2500" b="1" dirty="0" err="1">
                <a:solidFill>
                  <a:schemeClr val="bg1"/>
                </a:solidFill>
              </a:rPr>
              <a:t>đầu</a:t>
            </a:r>
            <a:r>
              <a:rPr lang="en-GB" sz="2500" b="1" dirty="0">
                <a:solidFill>
                  <a:schemeClr val="bg1"/>
                </a:solidFill>
              </a:rPr>
              <a:t> </a:t>
            </a:r>
            <a:r>
              <a:rPr lang="en-GB" sz="2500" b="1" dirty="0" err="1">
                <a:solidFill>
                  <a:schemeClr val="bg1"/>
                </a:solidFill>
              </a:rPr>
              <a:t>tư</a:t>
            </a:r>
            <a:r>
              <a:rPr lang="en-GB" sz="2500" b="1" dirty="0">
                <a:solidFill>
                  <a:schemeClr val="bg1"/>
                </a:solidFill>
              </a:rPr>
              <a:t>, </a:t>
            </a:r>
            <a:r>
              <a:rPr lang="en-GB" sz="2500" b="1" dirty="0" err="1">
                <a:solidFill>
                  <a:schemeClr val="bg1"/>
                </a:solidFill>
              </a:rPr>
              <a:t>kinh</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thuận</a:t>
            </a:r>
            <a:r>
              <a:rPr lang="en-GB" sz="2500" b="1" dirty="0">
                <a:solidFill>
                  <a:schemeClr val="bg1"/>
                </a:solidFill>
              </a:rPr>
              <a:t> </a:t>
            </a:r>
            <a:r>
              <a:rPr lang="en-GB" sz="2500" b="1" dirty="0" err="1">
                <a:solidFill>
                  <a:schemeClr val="bg1"/>
                </a:solidFill>
              </a:rPr>
              <a:t>lợi</a:t>
            </a:r>
            <a:r>
              <a:rPr lang="en-GB" sz="2500" b="1" dirty="0">
                <a:solidFill>
                  <a:schemeClr val="bg1"/>
                </a:solidFill>
              </a:rPr>
              <a:t>, </a:t>
            </a:r>
            <a:r>
              <a:rPr lang="en-GB" sz="2500" b="1" dirty="0" err="1">
                <a:solidFill>
                  <a:schemeClr val="bg1"/>
                </a:solidFill>
              </a:rPr>
              <a:t>bình</a:t>
            </a:r>
            <a:r>
              <a:rPr lang="en-GB" sz="2500" b="1" dirty="0">
                <a:solidFill>
                  <a:schemeClr val="bg1"/>
                </a:solidFill>
              </a:rPr>
              <a:t> </a:t>
            </a:r>
            <a:r>
              <a:rPr lang="en-GB" sz="2500" b="1" dirty="0" err="1">
                <a:solidFill>
                  <a:schemeClr val="bg1"/>
                </a:solidFill>
              </a:rPr>
              <a:t>đẳng</a:t>
            </a:r>
            <a:r>
              <a:rPr lang="en-GB" sz="2500" b="1" dirty="0">
                <a:solidFill>
                  <a:schemeClr val="bg1"/>
                </a:solidFill>
              </a:rPr>
              <a:t> </a:t>
            </a:r>
            <a:r>
              <a:rPr lang="en-GB" sz="2500" b="1" dirty="0" err="1">
                <a:solidFill>
                  <a:schemeClr val="bg1"/>
                </a:solidFill>
              </a:rPr>
              <a:t>cho</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nhân</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nghiệp</a:t>
            </a:r>
            <a:r>
              <a:rPr lang="en-GB" sz="2500" b="1" dirty="0">
                <a:solidFill>
                  <a:schemeClr val="bg1"/>
                </a:solidFill>
              </a:rPr>
              <a:t> </a:t>
            </a: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3BD3B325-8FC7-FD14-8729-B9111FE898E8}"/>
              </a:ext>
            </a:extLst>
          </p:cNvPr>
          <p:cNvSpPr/>
          <p:nvPr/>
        </p:nvSpPr>
        <p:spPr>
          <a:xfrm>
            <a:off x="1208056" y="1143070"/>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61286D1B-3573-FF2F-8A31-D94BCD760CA5}"/>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19" name="Content Placeholder 2">
            <a:extLst>
              <a:ext uri="{FF2B5EF4-FFF2-40B4-BE49-F238E27FC236}">
                <a16:creationId xmlns:a16="http://schemas.microsoft.com/office/drawing/2014/main" id="{092A2A39-412F-7247-CC88-1F9BFCEA6F23}"/>
              </a:ext>
            </a:extLst>
          </p:cNvPr>
          <p:cNvSpPr txBox="1">
            <a:spLocks/>
          </p:cNvSpPr>
          <p:nvPr/>
        </p:nvSpPr>
        <p:spPr>
          <a:xfrm>
            <a:off x="4656849"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4" name="Rectangle 3">
            <a:extLst>
              <a:ext uri="{FF2B5EF4-FFF2-40B4-BE49-F238E27FC236}">
                <a16:creationId xmlns:a16="http://schemas.microsoft.com/office/drawing/2014/main" id="{226B6CA2-D996-F09D-3968-1971F46E59F9}"/>
              </a:ext>
            </a:extLst>
          </p:cNvPr>
          <p:cNvSpPr/>
          <p:nvPr/>
        </p:nvSpPr>
        <p:spPr>
          <a:xfrm>
            <a:off x="1312432" y="2448846"/>
            <a:ext cx="10114421" cy="339777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F40DC6B-A321-B6B7-43B4-5A9C4BD774A5}"/>
              </a:ext>
            </a:extLst>
          </p:cNvPr>
          <p:cNvSpPr/>
          <p:nvPr/>
        </p:nvSpPr>
        <p:spPr>
          <a:xfrm>
            <a:off x="1658470" y="1972663"/>
            <a:ext cx="8875059" cy="476183"/>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UBND </a:t>
            </a:r>
            <a:r>
              <a:rPr lang="en-US" dirty="0" err="1"/>
              <a:t>các</a:t>
            </a:r>
            <a:r>
              <a:rPr lang="en-US" dirty="0"/>
              <a:t> </a:t>
            </a:r>
            <a:r>
              <a:rPr lang="en-US" dirty="0" err="1"/>
              <a:t>tỉnh</a:t>
            </a:r>
            <a:r>
              <a:rPr lang="en-US" dirty="0"/>
              <a:t>, TP </a:t>
            </a:r>
            <a:r>
              <a:rPr lang="en-US" dirty="0" err="1"/>
              <a:t>trực</a:t>
            </a:r>
            <a:r>
              <a:rPr lang="en-US" dirty="0"/>
              <a:t> </a:t>
            </a:r>
            <a:r>
              <a:rPr lang="en-US" dirty="0" err="1"/>
              <a:t>thuộc</a:t>
            </a:r>
            <a:r>
              <a:rPr lang="en-US" dirty="0"/>
              <a:t> </a:t>
            </a:r>
            <a:r>
              <a:rPr lang="en-US" dirty="0" err="1"/>
              <a:t>trung</a:t>
            </a:r>
            <a:r>
              <a:rPr lang="en-US" dirty="0"/>
              <a:t> </a:t>
            </a:r>
            <a:r>
              <a:rPr lang="en-US" dirty="0" err="1"/>
              <a:t>ương</a:t>
            </a:r>
            <a:endParaRPr lang="en-US" dirty="0"/>
          </a:p>
        </p:txBody>
      </p:sp>
      <p:sp>
        <p:nvSpPr>
          <p:cNvPr id="14" name="Content Placeholder 2">
            <a:extLst>
              <a:ext uri="{FF2B5EF4-FFF2-40B4-BE49-F238E27FC236}">
                <a16:creationId xmlns:a16="http://schemas.microsoft.com/office/drawing/2014/main" id="{5247756D-0959-38F5-924B-9364E87C4620}"/>
              </a:ext>
            </a:extLst>
          </p:cNvPr>
          <p:cNvSpPr txBox="1">
            <a:spLocks/>
          </p:cNvSpPr>
          <p:nvPr/>
        </p:nvSpPr>
        <p:spPr>
          <a:xfrm>
            <a:off x="1408155" y="2652476"/>
            <a:ext cx="9734959" cy="2264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900" dirty="0" err="1">
                <a:solidFill>
                  <a:schemeClr val="accent1">
                    <a:lumMod val="50000"/>
                  </a:schemeClr>
                </a:solidFill>
                <a:latin typeface="Calibri (Body)"/>
              </a:rPr>
              <a:t>Khẩn</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trương</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trình</a:t>
            </a:r>
            <a:r>
              <a:rPr lang="en-US" sz="1900" dirty="0">
                <a:solidFill>
                  <a:schemeClr val="accent1">
                    <a:lumMod val="50000"/>
                  </a:schemeClr>
                </a:solidFill>
                <a:latin typeface="Calibri (Body)"/>
              </a:rPr>
              <a:t> ban </a:t>
            </a:r>
            <a:r>
              <a:rPr lang="en-US" sz="1900" dirty="0" err="1">
                <a:solidFill>
                  <a:schemeClr val="accent1">
                    <a:lumMod val="50000"/>
                  </a:schemeClr>
                </a:solidFill>
                <a:latin typeface="Calibri (Body)"/>
              </a:rPr>
              <a:t>hành</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quy</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hoạch</a:t>
            </a:r>
            <a:r>
              <a:rPr lang="en-US" sz="1900" dirty="0">
                <a:solidFill>
                  <a:schemeClr val="accent1">
                    <a:lumMod val="50000"/>
                  </a:schemeClr>
                </a:solidFill>
                <a:latin typeface="Calibri (Body)"/>
              </a:rPr>
              <a:t>; c</a:t>
            </a:r>
            <a:r>
              <a:rPr lang="vi-VN" sz="1900" dirty="0">
                <a:solidFill>
                  <a:schemeClr val="accent1">
                    <a:lumMod val="50000"/>
                  </a:schemeClr>
                </a:solidFill>
                <a:latin typeface="Calibri (Body)"/>
              </a:rPr>
              <a:t>ông bố công khai quy hoạch, kế hoạch sử dụng đất </a:t>
            </a:r>
            <a:endParaRPr lang="en-US" sz="1900" dirty="0">
              <a:solidFill>
                <a:schemeClr val="accent1">
                  <a:lumMod val="50000"/>
                </a:schemeClr>
              </a:solidFill>
              <a:latin typeface="Calibri (Body)"/>
            </a:endParaRPr>
          </a:p>
          <a:p>
            <a:pPr algn="just"/>
            <a:r>
              <a:rPr lang="vi-VN" sz="1900" dirty="0">
                <a:solidFill>
                  <a:schemeClr val="accent1">
                    <a:lumMod val="50000"/>
                  </a:schemeClr>
                </a:solidFill>
                <a:latin typeface="Calibri (Body)"/>
              </a:rPr>
              <a:t>Đẩy mạnh công khai, minh bạch và nâng cao trách nhiệm người đứng đầu của các cơ quan, đơn vị trực thuộc trong việc giải quyết thủ tục hành chính cho doanh nghiệp</a:t>
            </a:r>
            <a:endParaRPr lang="en-US" sz="1900" dirty="0">
              <a:solidFill>
                <a:schemeClr val="accent1">
                  <a:lumMod val="50000"/>
                </a:schemeClr>
              </a:solidFill>
              <a:latin typeface="Calibri (Body)"/>
            </a:endParaRPr>
          </a:p>
          <a:p>
            <a:pPr algn="just"/>
            <a:r>
              <a:rPr lang="en-US" sz="1900" dirty="0" err="1">
                <a:solidFill>
                  <a:schemeClr val="accent1">
                    <a:lumMod val="50000"/>
                  </a:schemeClr>
                </a:solidFill>
                <a:latin typeface="Calibri (Body)"/>
              </a:rPr>
              <a:t>Tiếp</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tục</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rà</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soát</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tạo</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môi</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trường</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đầu</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tư</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kinh</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doanh</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thuận</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lợi</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cho</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các</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nhà</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đầu</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tư</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doanh</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nhân</a:t>
            </a:r>
            <a:r>
              <a:rPr lang="en-US" sz="1900" dirty="0">
                <a:solidFill>
                  <a:schemeClr val="accent1">
                    <a:lumMod val="50000"/>
                  </a:schemeClr>
                </a:solidFill>
                <a:latin typeface="Calibri (Body)"/>
              </a:rPr>
              <a:t> trên </a:t>
            </a:r>
            <a:r>
              <a:rPr lang="en-US" sz="1900" dirty="0" err="1">
                <a:solidFill>
                  <a:schemeClr val="accent1">
                    <a:lumMod val="50000"/>
                  </a:schemeClr>
                </a:solidFill>
                <a:latin typeface="Calibri (Body)"/>
              </a:rPr>
              <a:t>địa</a:t>
            </a:r>
            <a:r>
              <a:rPr lang="en-US" sz="1900" dirty="0">
                <a:solidFill>
                  <a:schemeClr val="accent1">
                    <a:lumMod val="50000"/>
                  </a:schemeClr>
                </a:solidFill>
                <a:latin typeface="Calibri (Body)"/>
              </a:rPr>
              <a:t> </a:t>
            </a:r>
            <a:r>
              <a:rPr lang="en-US" sz="1900" dirty="0" err="1">
                <a:solidFill>
                  <a:schemeClr val="accent1">
                    <a:lumMod val="50000"/>
                  </a:schemeClr>
                </a:solidFill>
                <a:latin typeface="Calibri (Body)"/>
              </a:rPr>
              <a:t>bàn</a:t>
            </a:r>
            <a:r>
              <a:rPr lang="en-US" sz="1900" dirty="0">
                <a:solidFill>
                  <a:schemeClr val="accent1">
                    <a:lumMod val="50000"/>
                  </a:schemeClr>
                </a:solidFill>
                <a:latin typeface="Calibri (Body)"/>
              </a:rPr>
              <a:t> </a:t>
            </a:r>
          </a:p>
          <a:p>
            <a:pPr algn="just"/>
            <a:r>
              <a:rPr lang="vi-VN" sz="1900" dirty="0">
                <a:solidFill>
                  <a:schemeClr val="accent1">
                    <a:lumMod val="50000"/>
                  </a:schemeClr>
                </a:solidFill>
                <a:latin typeface="Calibri (Body)"/>
              </a:rPr>
              <a:t>Rà soát, xây dựng kế hoạch xúc tiến đầu tư trong các ngành, lĩnh vực ưu tiên</a:t>
            </a:r>
            <a:endParaRPr lang="en-US" sz="1900" dirty="0">
              <a:solidFill>
                <a:schemeClr val="accent1">
                  <a:lumMod val="50000"/>
                </a:schemeClr>
              </a:solidFill>
              <a:latin typeface="Calibri (Body)"/>
            </a:endParaRPr>
          </a:p>
          <a:p>
            <a:pPr algn="just"/>
            <a:r>
              <a:rPr lang="vi-VN" sz="1900" dirty="0">
                <a:solidFill>
                  <a:schemeClr val="accent1">
                    <a:lumMod val="50000"/>
                  </a:schemeClr>
                </a:solidFill>
                <a:latin typeface="Calibri (Body)"/>
              </a:rPr>
              <a:t>Tham vấn, lấy ý kiến rộng rãi các doanh nhân, doanh nghiệp trong quá trình xây dựng, tổ chức thực hiện các cơ chế, chính sách, kế hoạch hỗ trợ phát triển doanh nghiệp</a:t>
            </a:r>
            <a:endParaRPr lang="en-US" sz="1900" dirty="0">
              <a:solidFill>
                <a:schemeClr val="accent1">
                  <a:lumMod val="50000"/>
                </a:schemeClr>
              </a:solidFill>
              <a:latin typeface="Calibri (Body)"/>
            </a:endParaRPr>
          </a:p>
          <a:p>
            <a:pPr algn="just"/>
            <a:endParaRPr lang="en-US" sz="1400" dirty="0">
              <a:solidFill>
                <a:schemeClr val="accent1">
                  <a:lumMod val="50000"/>
                </a:schemeClr>
              </a:solidFill>
              <a:latin typeface="Calibri "/>
            </a:endParaRPr>
          </a:p>
        </p:txBody>
      </p:sp>
    </p:spTree>
    <p:extLst>
      <p:ext uri="{BB962C8B-B14F-4D97-AF65-F5344CB8AC3E}">
        <p14:creationId xmlns:p14="http://schemas.microsoft.com/office/powerpoint/2010/main" val="227573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70742-8DD3-69A2-72D0-0C2309363513}"/>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6AF6A184-AA8C-748E-517D-A6C5FA200073}"/>
              </a:ext>
            </a:extLst>
          </p:cNvPr>
          <p:cNvSpPr/>
          <p:nvPr/>
        </p:nvSpPr>
        <p:spPr>
          <a:xfrm>
            <a:off x="663102" y="2013527"/>
            <a:ext cx="10865796" cy="4356037"/>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E2A27D1E-0C9B-D5AE-BC04-CFA12800A6F3}"/>
              </a:ext>
            </a:extLst>
          </p:cNvPr>
          <p:cNvSpPr txBox="1">
            <a:spLocks/>
          </p:cNvSpPr>
          <p:nvPr/>
        </p:nvSpPr>
        <p:spPr>
          <a:xfrm>
            <a:off x="838200" y="4367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mn-cs"/>
              </a:rPr>
              <a:t>II. </a:t>
            </a:r>
            <a:r>
              <a:rPr lang="en-US" sz="3200" b="1" dirty="0" err="1">
                <a:gradFill>
                  <a:gsLst>
                    <a:gs pos="0">
                      <a:srgbClr val="AB7A2B"/>
                    </a:gs>
                    <a:gs pos="100000">
                      <a:srgbClr val="ECE383"/>
                    </a:gs>
                  </a:gsLst>
                  <a:lin ang="18900000" scaled="1"/>
                </a:gradFill>
                <a:latin typeface="+mn-lt"/>
                <a:ea typeface="+mn-ea"/>
                <a:cs typeface="+mn-cs"/>
              </a:rPr>
              <a:t>Những</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nhiệm</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vụ</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giải</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pháp</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chủ</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yếu</a:t>
            </a:r>
            <a:r>
              <a:rPr lang="en-US" sz="3200" b="1" dirty="0">
                <a:gradFill>
                  <a:gsLst>
                    <a:gs pos="0">
                      <a:srgbClr val="AB7A2B"/>
                    </a:gs>
                    <a:gs pos="100000">
                      <a:srgbClr val="ECE383"/>
                    </a:gs>
                  </a:gsLst>
                  <a:lin ang="18900000" scaled="1"/>
                </a:gradFill>
                <a:latin typeface="+mn-lt"/>
                <a:ea typeface="+mn-ea"/>
                <a:cs typeface="+mn-cs"/>
              </a:rPr>
              <a:t> </a:t>
            </a:r>
            <a:endParaRPr lang="x-none" sz="3200" b="1" dirty="0">
              <a:gradFill>
                <a:gsLst>
                  <a:gs pos="0">
                    <a:srgbClr val="AB7A2B"/>
                  </a:gs>
                  <a:gs pos="100000">
                    <a:srgbClr val="ECE383"/>
                  </a:gs>
                </a:gsLst>
                <a:lin ang="18900000" scaled="1"/>
              </a:gradFill>
              <a:latin typeface="+mn-lt"/>
              <a:ea typeface="+mn-ea"/>
              <a:cs typeface="+mn-cs"/>
            </a:endParaRPr>
          </a:p>
        </p:txBody>
      </p:sp>
      <p:sp>
        <p:nvSpPr>
          <p:cNvPr id="2" name="Rectangle 23">
            <a:extLst>
              <a:ext uri="{FF2B5EF4-FFF2-40B4-BE49-F238E27FC236}">
                <a16:creationId xmlns:a16="http://schemas.microsoft.com/office/drawing/2014/main" id="{219F4921-0C96-755A-A686-637D7A5DC8F2}"/>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0E88D0E3-461B-BF8D-A936-D0DF06F729A6}"/>
              </a:ext>
            </a:extLst>
          </p:cNvPr>
          <p:cNvSpPr txBox="1">
            <a:spLocks/>
          </p:cNvSpPr>
          <p:nvPr/>
        </p:nvSpPr>
        <p:spPr>
          <a:xfrm>
            <a:off x="1510543" y="977605"/>
            <a:ext cx="9262432"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3. </a:t>
            </a:r>
            <a:r>
              <a:rPr lang="en-GB" sz="2500" b="1" dirty="0" err="1">
                <a:solidFill>
                  <a:schemeClr val="bg1"/>
                </a:solidFill>
              </a:rPr>
              <a:t>Phát</a:t>
            </a:r>
            <a:r>
              <a:rPr lang="en-GB" sz="2500" b="1" dirty="0">
                <a:solidFill>
                  <a:schemeClr val="bg1"/>
                </a:solidFill>
              </a:rPr>
              <a:t> </a:t>
            </a:r>
            <a:r>
              <a:rPr lang="en-GB" sz="2500" b="1" dirty="0" err="1">
                <a:solidFill>
                  <a:schemeClr val="bg1"/>
                </a:solidFill>
              </a:rPr>
              <a:t>triển</a:t>
            </a:r>
            <a:r>
              <a:rPr lang="en-GB" sz="2500" b="1" dirty="0">
                <a:solidFill>
                  <a:schemeClr val="bg1"/>
                </a:solidFill>
              </a:rPr>
              <a:t> </a:t>
            </a:r>
            <a:r>
              <a:rPr lang="en-GB" sz="2500" b="1" dirty="0" err="1">
                <a:solidFill>
                  <a:schemeClr val="bg1"/>
                </a:solidFill>
              </a:rPr>
              <a:t>đội</a:t>
            </a:r>
            <a:r>
              <a:rPr lang="en-GB" sz="2500" b="1" dirty="0">
                <a:solidFill>
                  <a:schemeClr val="bg1"/>
                </a:solidFill>
              </a:rPr>
              <a:t> </a:t>
            </a:r>
            <a:r>
              <a:rPr lang="en-GB" sz="2500" b="1" dirty="0" err="1">
                <a:solidFill>
                  <a:schemeClr val="bg1"/>
                </a:solidFill>
              </a:rPr>
              <a:t>ngũ</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nhân</a:t>
            </a:r>
            <a:r>
              <a:rPr lang="en-GB" sz="2500" b="1" dirty="0">
                <a:solidFill>
                  <a:schemeClr val="bg1"/>
                </a:solidFill>
              </a:rPr>
              <a:t> </a:t>
            </a:r>
            <a:r>
              <a:rPr lang="en-GB" sz="2500" b="1" dirty="0" err="1">
                <a:solidFill>
                  <a:schemeClr val="bg1"/>
                </a:solidFill>
              </a:rPr>
              <a:t>lớn</a:t>
            </a:r>
            <a:r>
              <a:rPr lang="en-GB" sz="2500" b="1" dirty="0">
                <a:solidFill>
                  <a:schemeClr val="bg1"/>
                </a:solidFill>
              </a:rPr>
              <a:t> </a:t>
            </a:r>
            <a:r>
              <a:rPr lang="en-GB" sz="2500" b="1" dirty="0" err="1">
                <a:solidFill>
                  <a:schemeClr val="bg1"/>
                </a:solidFill>
              </a:rPr>
              <a:t>mạnh</a:t>
            </a:r>
            <a:r>
              <a:rPr lang="en-GB" sz="2500" b="1" dirty="0">
                <a:solidFill>
                  <a:schemeClr val="bg1"/>
                </a:solidFill>
              </a:rPr>
              <a:t> </a:t>
            </a:r>
            <a:r>
              <a:rPr lang="en-GB" sz="2500" b="1" dirty="0" err="1">
                <a:solidFill>
                  <a:schemeClr val="bg1"/>
                </a:solidFill>
              </a:rPr>
              <a:t>ngang</a:t>
            </a:r>
            <a:r>
              <a:rPr lang="en-GB" sz="2500" b="1" dirty="0">
                <a:solidFill>
                  <a:schemeClr val="bg1"/>
                </a:solidFill>
              </a:rPr>
              <a:t> </a:t>
            </a:r>
            <a:r>
              <a:rPr lang="en-GB" sz="2500" b="1" dirty="0" err="1">
                <a:solidFill>
                  <a:schemeClr val="bg1"/>
                </a:solidFill>
              </a:rPr>
              <a:t>tầm</a:t>
            </a:r>
            <a:r>
              <a:rPr lang="en-GB" sz="2500" b="1" dirty="0">
                <a:solidFill>
                  <a:schemeClr val="bg1"/>
                </a:solidFill>
              </a:rPr>
              <a:t> </a:t>
            </a:r>
            <a:r>
              <a:rPr lang="en-GB" sz="2500" b="1" dirty="0" err="1">
                <a:solidFill>
                  <a:schemeClr val="bg1"/>
                </a:solidFill>
              </a:rPr>
              <a:t>mục</a:t>
            </a:r>
            <a:r>
              <a:rPr lang="en-GB" sz="2500" b="1" dirty="0">
                <a:solidFill>
                  <a:schemeClr val="bg1"/>
                </a:solidFill>
              </a:rPr>
              <a:t> </a:t>
            </a:r>
            <a:r>
              <a:rPr lang="en-GB" sz="2500" b="1" dirty="0" err="1">
                <a:solidFill>
                  <a:schemeClr val="bg1"/>
                </a:solidFill>
              </a:rPr>
              <a:t>tiêu</a:t>
            </a:r>
            <a:r>
              <a:rPr lang="en-GB" sz="2500" b="1" dirty="0">
                <a:solidFill>
                  <a:schemeClr val="bg1"/>
                </a:solidFill>
              </a:rPr>
              <a:t>, </a:t>
            </a:r>
            <a:r>
              <a:rPr lang="en-GB" sz="2500" b="1" dirty="0" err="1">
                <a:solidFill>
                  <a:schemeClr val="bg1"/>
                </a:solidFill>
              </a:rPr>
              <a:t>nhiệm</a:t>
            </a:r>
            <a:r>
              <a:rPr lang="en-GB" sz="2500" b="1" dirty="0">
                <a:solidFill>
                  <a:schemeClr val="bg1"/>
                </a:solidFill>
              </a:rPr>
              <a:t> </a:t>
            </a:r>
            <a:r>
              <a:rPr lang="en-GB" sz="2500" b="1" dirty="0" err="1">
                <a:solidFill>
                  <a:schemeClr val="bg1"/>
                </a:solidFill>
              </a:rPr>
              <a:t>vụ</a:t>
            </a:r>
            <a:r>
              <a:rPr lang="en-GB" sz="2500" b="1" dirty="0">
                <a:solidFill>
                  <a:schemeClr val="bg1"/>
                </a:solidFill>
              </a:rPr>
              <a:t> </a:t>
            </a:r>
            <a:r>
              <a:rPr lang="en-GB" sz="2500" b="1" dirty="0" err="1">
                <a:solidFill>
                  <a:schemeClr val="bg1"/>
                </a:solidFill>
              </a:rPr>
              <a:t>phát</a:t>
            </a:r>
            <a:r>
              <a:rPr lang="en-GB" sz="2500" b="1" dirty="0">
                <a:solidFill>
                  <a:schemeClr val="bg1"/>
                </a:solidFill>
              </a:rPr>
              <a:t> </a:t>
            </a:r>
            <a:r>
              <a:rPr lang="en-GB" sz="2500" b="1" dirty="0" err="1">
                <a:solidFill>
                  <a:schemeClr val="bg1"/>
                </a:solidFill>
              </a:rPr>
              <a:t>triển</a:t>
            </a:r>
            <a:r>
              <a:rPr lang="en-GB" sz="2500" b="1" dirty="0">
                <a:solidFill>
                  <a:schemeClr val="bg1"/>
                </a:solidFill>
              </a:rPr>
              <a:t> </a:t>
            </a:r>
            <a:r>
              <a:rPr lang="en-GB" sz="2500" b="1" dirty="0" err="1">
                <a:solidFill>
                  <a:schemeClr val="bg1"/>
                </a:solidFill>
              </a:rPr>
              <a:t>đất</a:t>
            </a:r>
            <a:r>
              <a:rPr lang="en-GB" sz="2500" b="1" dirty="0">
                <a:solidFill>
                  <a:schemeClr val="bg1"/>
                </a:solidFill>
              </a:rPr>
              <a:t> </a:t>
            </a:r>
            <a:r>
              <a:rPr lang="en-GB" sz="2500" b="1" dirty="0" err="1">
                <a:solidFill>
                  <a:schemeClr val="bg1"/>
                </a:solidFill>
              </a:rPr>
              <a:t>nước</a:t>
            </a:r>
            <a:r>
              <a:rPr lang="en-GB" sz="2500" b="1" dirty="0">
                <a:solidFill>
                  <a:schemeClr val="bg1"/>
                </a:solidFill>
              </a:rPr>
              <a:t> </a:t>
            </a:r>
            <a:r>
              <a:rPr lang="en-GB" sz="2500" b="1" dirty="0" err="1">
                <a:solidFill>
                  <a:schemeClr val="bg1"/>
                </a:solidFill>
              </a:rPr>
              <a:t>trong</a:t>
            </a:r>
            <a:r>
              <a:rPr lang="en-GB" sz="2500" b="1" dirty="0">
                <a:solidFill>
                  <a:schemeClr val="bg1"/>
                </a:solidFill>
              </a:rPr>
              <a:t> </a:t>
            </a:r>
            <a:r>
              <a:rPr lang="en-GB" sz="2500" b="1" dirty="0" err="1">
                <a:solidFill>
                  <a:schemeClr val="bg1"/>
                </a:solidFill>
              </a:rPr>
              <a:t>thời</a:t>
            </a:r>
            <a:r>
              <a:rPr lang="en-GB" sz="2500" b="1" dirty="0">
                <a:solidFill>
                  <a:schemeClr val="bg1"/>
                </a:solidFill>
              </a:rPr>
              <a:t> </a:t>
            </a:r>
            <a:r>
              <a:rPr lang="en-GB" sz="2500" b="1" dirty="0" err="1">
                <a:solidFill>
                  <a:schemeClr val="bg1"/>
                </a:solidFill>
              </a:rPr>
              <a:t>kỳ</a:t>
            </a:r>
            <a:r>
              <a:rPr lang="en-GB" sz="2500" b="1" dirty="0">
                <a:solidFill>
                  <a:schemeClr val="bg1"/>
                </a:solidFill>
              </a:rPr>
              <a:t> </a:t>
            </a:r>
            <a:r>
              <a:rPr lang="en-GB" sz="2500" b="1" dirty="0" err="1">
                <a:solidFill>
                  <a:schemeClr val="bg1"/>
                </a:solidFill>
              </a:rPr>
              <a:t>mới</a:t>
            </a:r>
            <a:r>
              <a:rPr lang="en-GB" sz="2500" b="1" dirty="0">
                <a:solidFill>
                  <a:schemeClr val="bg1"/>
                </a:solidFill>
              </a:rPr>
              <a:t> </a:t>
            </a: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352C6F3B-533A-3022-FE4F-D5B906368CAB}"/>
              </a:ext>
            </a:extLst>
          </p:cNvPr>
          <p:cNvSpPr/>
          <p:nvPr/>
        </p:nvSpPr>
        <p:spPr>
          <a:xfrm>
            <a:off x="1100992" y="977605"/>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3CD2EA86-90EE-4AEB-2BA9-22514888D2AB}"/>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7" name="Rectangle: Rounded Corners 6">
            <a:extLst>
              <a:ext uri="{FF2B5EF4-FFF2-40B4-BE49-F238E27FC236}">
                <a16:creationId xmlns:a16="http://schemas.microsoft.com/office/drawing/2014/main" id="{12C86881-C6F9-5028-7D7F-FAD4237657B7}"/>
              </a:ext>
            </a:extLst>
          </p:cNvPr>
          <p:cNvSpPr/>
          <p:nvPr/>
        </p:nvSpPr>
        <p:spPr>
          <a:xfrm>
            <a:off x="944910" y="2109281"/>
            <a:ext cx="3213625" cy="515110"/>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Kế</a:t>
            </a:r>
            <a:r>
              <a:rPr lang="en-US" dirty="0"/>
              <a:t> </a:t>
            </a:r>
            <a:r>
              <a:rPr lang="en-US" dirty="0" err="1"/>
              <a:t>hoạch</a:t>
            </a:r>
            <a:r>
              <a:rPr lang="en-US" dirty="0"/>
              <a:t> </a:t>
            </a:r>
            <a:r>
              <a:rPr lang="en-US" dirty="0" err="1"/>
              <a:t>và</a:t>
            </a:r>
            <a:r>
              <a:rPr lang="en-US" dirty="0"/>
              <a:t> </a:t>
            </a:r>
            <a:r>
              <a:rPr lang="en-US" dirty="0" err="1"/>
              <a:t>Đầu</a:t>
            </a:r>
            <a:r>
              <a:rPr lang="en-US" dirty="0"/>
              <a:t> </a:t>
            </a:r>
            <a:r>
              <a:rPr lang="en-US" dirty="0" err="1"/>
              <a:t>tư</a:t>
            </a:r>
            <a:endParaRPr lang="en-US" dirty="0"/>
          </a:p>
        </p:txBody>
      </p:sp>
      <p:sp>
        <p:nvSpPr>
          <p:cNvPr id="11" name="Rectangle 10">
            <a:extLst>
              <a:ext uri="{FF2B5EF4-FFF2-40B4-BE49-F238E27FC236}">
                <a16:creationId xmlns:a16="http://schemas.microsoft.com/office/drawing/2014/main" id="{A9195A8A-029B-6CFC-5919-3DB37969278D}"/>
              </a:ext>
            </a:extLst>
          </p:cNvPr>
          <p:cNvSpPr/>
          <p:nvPr/>
        </p:nvSpPr>
        <p:spPr>
          <a:xfrm>
            <a:off x="1018722" y="2646655"/>
            <a:ext cx="3042842" cy="339057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50FB3494-9DDA-5A43-A6F4-F6143C684A25}"/>
              </a:ext>
            </a:extLst>
          </p:cNvPr>
          <p:cNvSpPr/>
          <p:nvPr/>
        </p:nvSpPr>
        <p:spPr>
          <a:xfrm>
            <a:off x="4489187" y="2109281"/>
            <a:ext cx="3213625" cy="548701"/>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Công</a:t>
            </a:r>
            <a:r>
              <a:rPr lang="en-US" dirty="0"/>
              <a:t> </a:t>
            </a:r>
            <a:r>
              <a:rPr lang="en-US" dirty="0" err="1"/>
              <a:t>Thương</a:t>
            </a:r>
            <a:r>
              <a:rPr lang="en-US" dirty="0"/>
              <a:t> </a:t>
            </a:r>
          </a:p>
        </p:txBody>
      </p:sp>
      <p:sp>
        <p:nvSpPr>
          <p:cNvPr id="14" name="Rectangle: Rounded Corners 13">
            <a:extLst>
              <a:ext uri="{FF2B5EF4-FFF2-40B4-BE49-F238E27FC236}">
                <a16:creationId xmlns:a16="http://schemas.microsoft.com/office/drawing/2014/main" id="{7DC88DD7-B332-B8D5-1A1C-76930171A9F3}"/>
              </a:ext>
            </a:extLst>
          </p:cNvPr>
          <p:cNvSpPr/>
          <p:nvPr/>
        </p:nvSpPr>
        <p:spPr>
          <a:xfrm>
            <a:off x="8010195" y="2103903"/>
            <a:ext cx="3213625" cy="515479"/>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Ngoại</a:t>
            </a:r>
            <a:r>
              <a:rPr lang="en-US" dirty="0"/>
              <a:t> </a:t>
            </a:r>
            <a:r>
              <a:rPr lang="en-US" dirty="0" err="1"/>
              <a:t>giao</a:t>
            </a:r>
            <a:endParaRPr lang="en-US" dirty="0"/>
          </a:p>
        </p:txBody>
      </p:sp>
      <p:sp>
        <p:nvSpPr>
          <p:cNvPr id="16" name="Rectangle 15">
            <a:extLst>
              <a:ext uri="{FF2B5EF4-FFF2-40B4-BE49-F238E27FC236}">
                <a16:creationId xmlns:a16="http://schemas.microsoft.com/office/drawing/2014/main" id="{764E8B70-5124-34B8-3671-CD31001A37BC}"/>
              </a:ext>
            </a:extLst>
          </p:cNvPr>
          <p:cNvSpPr/>
          <p:nvPr/>
        </p:nvSpPr>
        <p:spPr>
          <a:xfrm>
            <a:off x="8243679" y="2871676"/>
            <a:ext cx="2936132"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8437DF16-6FB2-C259-95B7-86149914C88E}"/>
              </a:ext>
            </a:extLst>
          </p:cNvPr>
          <p:cNvSpPr txBox="1">
            <a:spLocks/>
          </p:cNvSpPr>
          <p:nvPr/>
        </p:nvSpPr>
        <p:spPr>
          <a:xfrm>
            <a:off x="1018722" y="3303426"/>
            <a:ext cx="2960572" cy="1662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lnSpc>
                <a:spcPct val="100000"/>
              </a:lnSpc>
              <a:spcAft>
                <a:spcPts val="0"/>
              </a:spcAft>
            </a:pPr>
            <a:endParaRPr lang="en-US" sz="1800" dirty="0" err="1">
              <a:solidFill>
                <a:schemeClr val="accent1">
                  <a:lumMod val="50000"/>
                </a:schemeClr>
              </a:solidFill>
            </a:endParaRPr>
          </a:p>
          <a:p>
            <a:pPr marR="0" algn="just">
              <a:lnSpc>
                <a:spcPct val="100000"/>
              </a:lnSpc>
              <a:spcAft>
                <a:spcPts val="0"/>
              </a:spcAft>
            </a:pPr>
            <a:endParaRPr lang="en-US" sz="1800" dirty="0" err="1">
              <a:solidFill>
                <a:schemeClr val="accent1">
                  <a:lumMod val="50000"/>
                </a:schemeClr>
              </a:solidFill>
            </a:endParaRPr>
          </a:p>
        </p:txBody>
      </p:sp>
      <p:sp>
        <p:nvSpPr>
          <p:cNvPr id="19" name="Content Placeholder 2">
            <a:extLst>
              <a:ext uri="{FF2B5EF4-FFF2-40B4-BE49-F238E27FC236}">
                <a16:creationId xmlns:a16="http://schemas.microsoft.com/office/drawing/2014/main" id="{C212D30F-51A2-FE66-1013-A3FF17A747B4}"/>
              </a:ext>
            </a:extLst>
          </p:cNvPr>
          <p:cNvSpPr txBox="1">
            <a:spLocks/>
          </p:cNvSpPr>
          <p:nvPr/>
        </p:nvSpPr>
        <p:spPr>
          <a:xfrm>
            <a:off x="4656849"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20" name="Content Placeholder 2">
            <a:extLst>
              <a:ext uri="{FF2B5EF4-FFF2-40B4-BE49-F238E27FC236}">
                <a16:creationId xmlns:a16="http://schemas.microsoft.com/office/drawing/2014/main" id="{85D2F2A1-1F2E-28A9-2830-C475AF3F5EF2}"/>
              </a:ext>
            </a:extLst>
          </p:cNvPr>
          <p:cNvSpPr txBox="1">
            <a:spLocks/>
          </p:cNvSpPr>
          <p:nvPr/>
        </p:nvSpPr>
        <p:spPr>
          <a:xfrm>
            <a:off x="8230039" y="3299960"/>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r>
              <a:rPr lang="en-US" sz="1800" dirty="0" err="1">
                <a:solidFill>
                  <a:schemeClr val="accent1">
                    <a:lumMod val="50000"/>
                  </a:schemeClr>
                </a:solidFill>
              </a:rPr>
              <a:t>Đẩy</a:t>
            </a:r>
            <a:r>
              <a:rPr lang="en-US" sz="1800" dirty="0">
                <a:solidFill>
                  <a:schemeClr val="accent1">
                    <a:lumMod val="50000"/>
                  </a:schemeClr>
                </a:solidFill>
              </a:rPr>
              <a:t> </a:t>
            </a:r>
            <a:r>
              <a:rPr lang="en-US" sz="1800" dirty="0" err="1">
                <a:solidFill>
                  <a:schemeClr val="accent1">
                    <a:lumMod val="50000"/>
                  </a:schemeClr>
                </a:solidFill>
              </a:rPr>
              <a:t>mạnh</a:t>
            </a:r>
            <a:r>
              <a:rPr lang="en-US" sz="1800" dirty="0">
                <a:solidFill>
                  <a:schemeClr val="accent1">
                    <a:lumMod val="50000"/>
                  </a:schemeClr>
                </a:solidFill>
              </a:rPr>
              <a:t> </a:t>
            </a:r>
            <a:r>
              <a:rPr lang="en-US" sz="1800" dirty="0" err="1">
                <a:solidFill>
                  <a:schemeClr val="accent1">
                    <a:lumMod val="50000"/>
                  </a:schemeClr>
                </a:solidFill>
              </a:rPr>
              <a:t>hỗ</a:t>
            </a:r>
            <a:r>
              <a:rPr lang="en-US" sz="1800" dirty="0">
                <a:solidFill>
                  <a:schemeClr val="accent1">
                    <a:lumMod val="50000"/>
                  </a:schemeClr>
                </a:solidFill>
              </a:rPr>
              <a:t> </a:t>
            </a:r>
            <a:r>
              <a:rPr lang="en-US" sz="1800" dirty="0" err="1">
                <a:solidFill>
                  <a:schemeClr val="accent1">
                    <a:lumMod val="50000"/>
                  </a:schemeClr>
                </a:solidFill>
              </a:rPr>
              <a:t>trợ</a:t>
            </a:r>
            <a:r>
              <a:rPr lang="en-US" sz="1800" dirty="0">
                <a:solidFill>
                  <a:schemeClr val="accent1">
                    <a:lumMod val="50000"/>
                  </a:schemeClr>
                </a:solidFill>
              </a:rPr>
              <a:t> DN,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nhân</a:t>
            </a:r>
            <a:r>
              <a:rPr lang="en-US" sz="1800" dirty="0">
                <a:solidFill>
                  <a:schemeClr val="accent1">
                    <a:lumMod val="50000"/>
                  </a:schemeClr>
                </a:solidFill>
              </a:rPr>
              <a:t> </a:t>
            </a:r>
            <a:r>
              <a:rPr lang="en-US" sz="1800" dirty="0" err="1">
                <a:solidFill>
                  <a:schemeClr val="accent1">
                    <a:lumMod val="50000"/>
                  </a:schemeClr>
                </a:solidFill>
              </a:rPr>
              <a:t>mở</a:t>
            </a:r>
            <a:r>
              <a:rPr lang="en-US" sz="1800" dirty="0">
                <a:solidFill>
                  <a:schemeClr val="accent1">
                    <a:lumMod val="50000"/>
                  </a:schemeClr>
                </a:solidFill>
              </a:rPr>
              <a:t> </a:t>
            </a:r>
            <a:r>
              <a:rPr lang="en-US" sz="1800" dirty="0" err="1">
                <a:solidFill>
                  <a:schemeClr val="accent1">
                    <a:lumMod val="50000"/>
                  </a:schemeClr>
                </a:solidFill>
              </a:rPr>
              <a:t>rộng</a:t>
            </a:r>
            <a:r>
              <a:rPr lang="en-US" sz="1800" dirty="0">
                <a:solidFill>
                  <a:schemeClr val="accent1">
                    <a:lumMod val="50000"/>
                  </a:schemeClr>
                </a:solidFill>
              </a:rPr>
              <a:t> </a:t>
            </a:r>
            <a:r>
              <a:rPr lang="en-US" sz="1800" dirty="0" err="1">
                <a:solidFill>
                  <a:schemeClr val="accent1">
                    <a:lumMod val="50000"/>
                  </a:schemeClr>
                </a:solidFill>
              </a:rPr>
              <a:t>thị</a:t>
            </a:r>
            <a:r>
              <a:rPr lang="en-US" sz="1800" dirty="0">
                <a:solidFill>
                  <a:schemeClr val="accent1">
                    <a:lumMod val="50000"/>
                  </a:schemeClr>
                </a:solidFill>
              </a:rPr>
              <a:t> </a:t>
            </a:r>
            <a:r>
              <a:rPr lang="en-US" sz="1800" dirty="0" err="1">
                <a:solidFill>
                  <a:schemeClr val="accent1">
                    <a:lumMod val="50000"/>
                  </a:schemeClr>
                </a:solidFill>
              </a:rPr>
              <a:t>trường</a:t>
            </a:r>
            <a:r>
              <a:rPr lang="en-US" sz="1800" dirty="0">
                <a:solidFill>
                  <a:schemeClr val="accent1">
                    <a:lumMod val="50000"/>
                  </a:schemeClr>
                </a:solidFill>
              </a:rPr>
              <a:t> </a:t>
            </a:r>
            <a:r>
              <a:rPr lang="en-US" sz="1800" dirty="0" err="1">
                <a:solidFill>
                  <a:schemeClr val="accent1">
                    <a:lumMod val="50000"/>
                  </a:schemeClr>
                </a:solidFill>
              </a:rPr>
              <a:t>nước</a:t>
            </a:r>
            <a:r>
              <a:rPr lang="en-US" sz="1800" dirty="0">
                <a:solidFill>
                  <a:schemeClr val="accent1">
                    <a:lumMod val="50000"/>
                  </a:schemeClr>
                </a:solidFill>
              </a:rPr>
              <a:t> </a:t>
            </a:r>
            <a:r>
              <a:rPr lang="en-US" sz="1800" dirty="0" err="1">
                <a:solidFill>
                  <a:schemeClr val="accent1">
                    <a:lumMod val="50000"/>
                  </a:schemeClr>
                </a:solidFill>
              </a:rPr>
              <a:t>ngoài</a:t>
            </a:r>
            <a:r>
              <a:rPr lang="en-US" sz="1800" dirty="0">
                <a:solidFill>
                  <a:schemeClr val="accent1">
                    <a:lumMod val="50000"/>
                  </a:schemeClr>
                </a:solidFill>
              </a:rPr>
              <a:t>; </a:t>
            </a:r>
            <a:r>
              <a:rPr lang="en-US" sz="1800" dirty="0" err="1">
                <a:solidFill>
                  <a:schemeClr val="accent1">
                    <a:lumMod val="50000"/>
                  </a:schemeClr>
                </a:solidFill>
              </a:rPr>
              <a:t>tổ</a:t>
            </a:r>
            <a:r>
              <a:rPr lang="en-US" sz="1800" dirty="0">
                <a:solidFill>
                  <a:schemeClr val="accent1">
                    <a:lumMod val="50000"/>
                  </a:schemeClr>
                </a:solidFill>
              </a:rPr>
              <a:t> </a:t>
            </a:r>
            <a:r>
              <a:rPr lang="en-US" sz="1800" dirty="0" err="1">
                <a:solidFill>
                  <a:schemeClr val="accent1">
                    <a:lumMod val="50000"/>
                  </a:schemeClr>
                </a:solidFill>
              </a:rPr>
              <a:t>chức</a:t>
            </a:r>
            <a:r>
              <a:rPr lang="en-US" sz="1800" dirty="0">
                <a:solidFill>
                  <a:schemeClr val="accent1">
                    <a:lumMod val="50000"/>
                  </a:schemeClr>
                </a:solidFill>
              </a:rPr>
              <a:t> </a:t>
            </a:r>
            <a:r>
              <a:rPr lang="en-US" sz="1800" dirty="0" err="1">
                <a:solidFill>
                  <a:schemeClr val="accent1">
                    <a:lumMod val="50000"/>
                  </a:schemeClr>
                </a:solidFill>
              </a:rPr>
              <a:t>gặp</a:t>
            </a:r>
            <a:r>
              <a:rPr lang="en-US" sz="1800" dirty="0">
                <a:solidFill>
                  <a:schemeClr val="accent1">
                    <a:lumMod val="50000"/>
                  </a:schemeClr>
                </a:solidFill>
              </a:rPr>
              <a:t> </a:t>
            </a:r>
            <a:r>
              <a:rPr lang="en-US" sz="1800" dirty="0" err="1">
                <a:solidFill>
                  <a:schemeClr val="accent1">
                    <a:lumMod val="50000"/>
                  </a:schemeClr>
                </a:solidFill>
              </a:rPr>
              <a:t>gỡ</a:t>
            </a:r>
            <a:r>
              <a:rPr lang="en-US" sz="1800" dirty="0">
                <a:solidFill>
                  <a:schemeClr val="accent1">
                    <a:lumMod val="50000"/>
                  </a:schemeClr>
                </a:solidFill>
              </a:rPr>
              <a:t>, </a:t>
            </a:r>
            <a:r>
              <a:rPr lang="en-US" sz="1800" dirty="0" err="1">
                <a:solidFill>
                  <a:schemeClr val="accent1">
                    <a:lumMod val="50000"/>
                  </a:schemeClr>
                </a:solidFill>
              </a:rPr>
              <a:t>vinh</a:t>
            </a:r>
            <a:r>
              <a:rPr lang="en-US" sz="1800" dirty="0">
                <a:solidFill>
                  <a:schemeClr val="accent1">
                    <a:lumMod val="50000"/>
                  </a:schemeClr>
                </a:solidFill>
              </a:rPr>
              <a:t> </a:t>
            </a:r>
            <a:r>
              <a:rPr lang="en-US" sz="1800" dirty="0" err="1">
                <a:solidFill>
                  <a:schemeClr val="accent1">
                    <a:lumMod val="50000"/>
                  </a:schemeClr>
                </a:solidFill>
              </a:rPr>
              <a:t>danh</a:t>
            </a:r>
            <a:r>
              <a:rPr lang="en-US" sz="1800" dirty="0">
                <a:solidFill>
                  <a:schemeClr val="accent1">
                    <a:lumMod val="50000"/>
                  </a:schemeClr>
                </a:solidFill>
              </a:rPr>
              <a:t> DN,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nhân</a:t>
            </a:r>
            <a:r>
              <a:rPr lang="en-US" sz="1800" dirty="0">
                <a:solidFill>
                  <a:schemeClr val="accent1">
                    <a:lumMod val="50000"/>
                  </a:schemeClr>
                </a:solidFill>
              </a:rPr>
              <a:t> VN </a:t>
            </a:r>
            <a:r>
              <a:rPr lang="en-US" sz="1800" dirty="0" err="1">
                <a:solidFill>
                  <a:schemeClr val="accent1">
                    <a:lumMod val="50000"/>
                  </a:schemeClr>
                </a:solidFill>
              </a:rPr>
              <a:t>tiêu</a:t>
            </a:r>
            <a:r>
              <a:rPr lang="en-US" sz="1800" dirty="0">
                <a:solidFill>
                  <a:schemeClr val="accent1">
                    <a:lumMod val="50000"/>
                  </a:schemeClr>
                </a:solidFill>
              </a:rPr>
              <a:t> </a:t>
            </a:r>
            <a:r>
              <a:rPr lang="en-US" sz="1800" dirty="0" err="1">
                <a:solidFill>
                  <a:schemeClr val="accent1">
                    <a:lumMod val="50000"/>
                  </a:schemeClr>
                </a:solidFill>
              </a:rPr>
              <a:t>biểu</a:t>
            </a:r>
            <a:r>
              <a:rPr lang="en-US" sz="1800" dirty="0">
                <a:solidFill>
                  <a:schemeClr val="accent1">
                    <a:lumMod val="50000"/>
                  </a:schemeClr>
                </a:solidFill>
              </a:rPr>
              <a:t> ở </a:t>
            </a:r>
            <a:r>
              <a:rPr lang="en-US" sz="1800" dirty="0" err="1">
                <a:solidFill>
                  <a:schemeClr val="accent1">
                    <a:lumMod val="50000"/>
                  </a:schemeClr>
                </a:solidFill>
              </a:rPr>
              <a:t>nước</a:t>
            </a:r>
            <a:r>
              <a:rPr lang="en-US" sz="1800" dirty="0">
                <a:solidFill>
                  <a:schemeClr val="accent1">
                    <a:lumMod val="50000"/>
                  </a:schemeClr>
                </a:solidFill>
              </a:rPr>
              <a:t> </a:t>
            </a:r>
            <a:r>
              <a:rPr lang="en-US" sz="1800" dirty="0" err="1">
                <a:solidFill>
                  <a:schemeClr val="accent1">
                    <a:lumMod val="50000"/>
                  </a:schemeClr>
                </a:solidFill>
              </a:rPr>
              <a:t>ngoài</a:t>
            </a:r>
            <a:r>
              <a:rPr lang="en-US" sz="1800" dirty="0">
                <a:solidFill>
                  <a:schemeClr val="accent1">
                    <a:lumMod val="50000"/>
                  </a:schemeClr>
                </a:solidFill>
              </a:rPr>
              <a:t>;</a:t>
            </a:r>
          </a:p>
          <a:p>
            <a:pPr algn="just"/>
            <a:r>
              <a:rPr lang="en-US" sz="1800" dirty="0" err="1">
                <a:solidFill>
                  <a:schemeClr val="accent1">
                    <a:lumMod val="50000"/>
                  </a:schemeClr>
                </a:solidFill>
              </a:rPr>
              <a:t>Hỗ</a:t>
            </a:r>
            <a:r>
              <a:rPr lang="en-US" sz="1800" dirty="0">
                <a:solidFill>
                  <a:schemeClr val="accent1">
                    <a:lumMod val="50000"/>
                  </a:schemeClr>
                </a:solidFill>
              </a:rPr>
              <a:t> </a:t>
            </a:r>
            <a:r>
              <a:rPr lang="en-US" sz="1800" dirty="0" err="1">
                <a:solidFill>
                  <a:schemeClr val="accent1">
                    <a:lumMod val="50000"/>
                  </a:schemeClr>
                </a:solidFill>
              </a:rPr>
              <a:t>trợ</a:t>
            </a:r>
            <a:r>
              <a:rPr lang="en-US" sz="1800" dirty="0">
                <a:solidFill>
                  <a:schemeClr val="accent1">
                    <a:lumMod val="50000"/>
                  </a:schemeClr>
                </a:solidFill>
              </a:rPr>
              <a:t> </a:t>
            </a:r>
            <a:r>
              <a:rPr lang="en-US" sz="1800" dirty="0" err="1">
                <a:solidFill>
                  <a:schemeClr val="accent1">
                    <a:lumMod val="50000"/>
                  </a:schemeClr>
                </a:solidFill>
              </a:rPr>
              <a:t>tổ</a:t>
            </a:r>
            <a:r>
              <a:rPr lang="en-US" sz="1800" dirty="0">
                <a:solidFill>
                  <a:schemeClr val="accent1">
                    <a:lumMod val="50000"/>
                  </a:schemeClr>
                </a:solidFill>
              </a:rPr>
              <a:t> </a:t>
            </a:r>
            <a:r>
              <a:rPr lang="en-US" sz="1800" dirty="0" err="1">
                <a:solidFill>
                  <a:schemeClr val="accent1">
                    <a:lumMod val="50000"/>
                  </a:schemeClr>
                </a:solidFill>
              </a:rPr>
              <a:t>chức</a:t>
            </a:r>
            <a:r>
              <a:rPr lang="en-US" sz="1800" dirty="0">
                <a:solidFill>
                  <a:schemeClr val="accent1">
                    <a:lumMod val="50000"/>
                  </a:schemeClr>
                </a:solidFill>
              </a:rPr>
              <a:t> </a:t>
            </a:r>
            <a:r>
              <a:rPr lang="en-US" sz="1800" dirty="0" err="1">
                <a:solidFill>
                  <a:schemeClr val="accent1">
                    <a:lumMod val="50000"/>
                  </a:schemeClr>
                </a:solidFill>
              </a:rPr>
              <a:t>sự</a:t>
            </a:r>
            <a:r>
              <a:rPr lang="en-US" sz="1800" dirty="0">
                <a:solidFill>
                  <a:schemeClr val="accent1">
                    <a:lumMod val="50000"/>
                  </a:schemeClr>
                </a:solidFill>
              </a:rPr>
              <a:t> </a:t>
            </a:r>
            <a:r>
              <a:rPr lang="en-US" sz="1800" dirty="0" err="1">
                <a:solidFill>
                  <a:schemeClr val="accent1">
                    <a:lumMod val="50000"/>
                  </a:schemeClr>
                </a:solidFill>
              </a:rPr>
              <a:t>kiện</a:t>
            </a:r>
            <a:r>
              <a:rPr lang="en-US" sz="1800" dirty="0">
                <a:solidFill>
                  <a:schemeClr val="accent1">
                    <a:lumMod val="50000"/>
                  </a:schemeClr>
                </a:solidFill>
              </a:rPr>
              <a:t> </a:t>
            </a:r>
            <a:r>
              <a:rPr lang="en-US" sz="1800" dirty="0" err="1">
                <a:solidFill>
                  <a:schemeClr val="accent1">
                    <a:lumMod val="50000"/>
                  </a:schemeClr>
                </a:solidFill>
              </a:rPr>
              <a:t>thu</a:t>
            </a:r>
            <a:r>
              <a:rPr lang="en-US" sz="1800" dirty="0">
                <a:solidFill>
                  <a:schemeClr val="accent1">
                    <a:lumMod val="50000"/>
                  </a:schemeClr>
                </a:solidFill>
              </a:rPr>
              <a:t> </a:t>
            </a:r>
            <a:r>
              <a:rPr lang="en-US" sz="1800" dirty="0" err="1">
                <a:solidFill>
                  <a:schemeClr val="accent1">
                    <a:lumMod val="50000"/>
                  </a:schemeClr>
                </a:solidFill>
              </a:rPr>
              <a:t>hút</a:t>
            </a:r>
            <a:r>
              <a:rPr lang="en-US" sz="1800" dirty="0">
                <a:solidFill>
                  <a:schemeClr val="accent1">
                    <a:lumMod val="50000"/>
                  </a:schemeClr>
                </a:solidFill>
              </a:rPr>
              <a:t> </a:t>
            </a:r>
            <a:r>
              <a:rPr lang="en-US" sz="1800" dirty="0" err="1">
                <a:solidFill>
                  <a:schemeClr val="accent1">
                    <a:lumMod val="50000"/>
                  </a:schemeClr>
                </a:solidFill>
              </a:rPr>
              <a:t>đầu</a:t>
            </a:r>
            <a:r>
              <a:rPr lang="en-US" sz="1800" dirty="0">
                <a:solidFill>
                  <a:schemeClr val="accent1">
                    <a:lumMod val="50000"/>
                  </a:schemeClr>
                </a:solidFill>
              </a:rPr>
              <a:t> </a:t>
            </a:r>
            <a:r>
              <a:rPr lang="en-US" sz="1800" dirty="0" err="1">
                <a:solidFill>
                  <a:schemeClr val="accent1">
                    <a:lumMod val="50000"/>
                  </a:schemeClr>
                </a:solidFill>
              </a:rPr>
              <a:t>tư</a:t>
            </a:r>
            <a:r>
              <a:rPr lang="en-US" sz="1800" dirty="0">
                <a:solidFill>
                  <a:schemeClr val="accent1">
                    <a:lumMod val="50000"/>
                  </a:schemeClr>
                </a:solidFill>
              </a:rPr>
              <a:t> </a:t>
            </a:r>
            <a:r>
              <a:rPr lang="en-US" sz="1800" dirty="0" err="1">
                <a:solidFill>
                  <a:schemeClr val="accent1">
                    <a:lumMod val="50000"/>
                  </a:schemeClr>
                </a:solidFill>
              </a:rPr>
              <a:t>vào</a:t>
            </a:r>
            <a:r>
              <a:rPr lang="en-US" sz="1800" dirty="0">
                <a:solidFill>
                  <a:schemeClr val="accent1">
                    <a:lumMod val="50000"/>
                  </a:schemeClr>
                </a:solidFill>
              </a:rPr>
              <a:t> </a:t>
            </a:r>
            <a:r>
              <a:rPr lang="en-US" sz="1800" dirty="0" err="1">
                <a:solidFill>
                  <a:schemeClr val="accent1">
                    <a:lumMod val="50000"/>
                  </a:schemeClr>
                </a:solidFill>
              </a:rPr>
              <a:t>Việt</a:t>
            </a:r>
            <a:r>
              <a:rPr lang="en-US" sz="1800" dirty="0">
                <a:solidFill>
                  <a:schemeClr val="accent1">
                    <a:lumMod val="50000"/>
                  </a:schemeClr>
                </a:solidFill>
              </a:rPr>
              <a:t> Nam</a:t>
            </a:r>
          </a:p>
        </p:txBody>
      </p:sp>
      <p:sp>
        <p:nvSpPr>
          <p:cNvPr id="21" name="Rectangle 20">
            <a:extLst>
              <a:ext uri="{FF2B5EF4-FFF2-40B4-BE49-F238E27FC236}">
                <a16:creationId xmlns:a16="http://schemas.microsoft.com/office/drawing/2014/main" id="{39ED903F-1745-86A7-E008-5E9FF4ECB4AE}"/>
              </a:ext>
            </a:extLst>
          </p:cNvPr>
          <p:cNvSpPr/>
          <p:nvPr/>
        </p:nvSpPr>
        <p:spPr>
          <a:xfrm>
            <a:off x="4673693" y="2871676"/>
            <a:ext cx="2936132"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BB3CED93-1525-15E4-3CD5-52A37963CF62}"/>
              </a:ext>
            </a:extLst>
          </p:cNvPr>
          <p:cNvSpPr txBox="1">
            <a:spLocks/>
          </p:cNvSpPr>
          <p:nvPr/>
        </p:nvSpPr>
        <p:spPr>
          <a:xfrm>
            <a:off x="4617590" y="3211502"/>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err="1">
                <a:solidFill>
                  <a:schemeClr val="accent1">
                    <a:lumMod val="50000"/>
                  </a:schemeClr>
                </a:solidFill>
              </a:rPr>
              <a:t>Nghiên</a:t>
            </a:r>
            <a:r>
              <a:rPr lang="en-US" sz="1800" dirty="0">
                <a:solidFill>
                  <a:schemeClr val="accent1">
                    <a:lumMod val="50000"/>
                  </a:schemeClr>
                </a:solidFill>
              </a:rPr>
              <a:t> </a:t>
            </a:r>
            <a:r>
              <a:rPr lang="en-US" sz="1800" dirty="0" err="1">
                <a:solidFill>
                  <a:schemeClr val="accent1">
                    <a:lumMod val="50000"/>
                  </a:schemeClr>
                </a:solidFill>
              </a:rPr>
              <a:t>cứu</a:t>
            </a:r>
            <a:r>
              <a:rPr lang="en-US" sz="1800" dirty="0">
                <a:solidFill>
                  <a:schemeClr val="accent1">
                    <a:lumMod val="50000"/>
                  </a:schemeClr>
                </a:solidFill>
              </a:rPr>
              <a:t> </a:t>
            </a:r>
            <a:r>
              <a:rPr lang="en-US" sz="1800" dirty="0" err="1">
                <a:solidFill>
                  <a:schemeClr val="accent1">
                    <a:lumMod val="50000"/>
                  </a:schemeClr>
                </a:solidFill>
              </a:rPr>
              <a:t>các</a:t>
            </a:r>
            <a:r>
              <a:rPr lang="en-US" sz="1800" dirty="0">
                <a:solidFill>
                  <a:schemeClr val="accent1">
                    <a:lumMod val="50000"/>
                  </a:schemeClr>
                </a:solidFill>
              </a:rPr>
              <a:t> </a:t>
            </a:r>
            <a:r>
              <a:rPr lang="en-US" sz="1800" dirty="0" err="1">
                <a:solidFill>
                  <a:schemeClr val="accent1">
                    <a:lumMod val="50000"/>
                  </a:schemeClr>
                </a:solidFill>
              </a:rPr>
              <a:t>giải</a:t>
            </a:r>
            <a:r>
              <a:rPr lang="en-US" sz="1800" dirty="0">
                <a:solidFill>
                  <a:schemeClr val="accent1">
                    <a:lumMod val="50000"/>
                  </a:schemeClr>
                </a:solidFill>
              </a:rPr>
              <a:t> </a:t>
            </a:r>
            <a:r>
              <a:rPr lang="en-US" sz="1800" dirty="0" err="1">
                <a:solidFill>
                  <a:schemeClr val="accent1">
                    <a:lumMod val="50000"/>
                  </a:schemeClr>
                </a:solidFill>
              </a:rPr>
              <a:t>pháp</a:t>
            </a:r>
            <a:r>
              <a:rPr lang="en-US" sz="1800" dirty="0">
                <a:solidFill>
                  <a:schemeClr val="accent1">
                    <a:lumMod val="50000"/>
                  </a:schemeClr>
                </a:solidFill>
              </a:rPr>
              <a:t> </a:t>
            </a:r>
            <a:r>
              <a:rPr lang="en-US" sz="1800" dirty="0" err="1">
                <a:solidFill>
                  <a:schemeClr val="accent1">
                    <a:lumMod val="50000"/>
                  </a:schemeClr>
                </a:solidFill>
              </a:rPr>
              <a:t>quốc</a:t>
            </a:r>
            <a:r>
              <a:rPr lang="en-US" sz="1800" dirty="0">
                <a:solidFill>
                  <a:schemeClr val="accent1">
                    <a:lumMod val="50000"/>
                  </a:schemeClr>
                </a:solidFill>
              </a:rPr>
              <a:t> </a:t>
            </a:r>
            <a:r>
              <a:rPr lang="en-US" sz="1800" dirty="0" err="1">
                <a:solidFill>
                  <a:schemeClr val="accent1">
                    <a:lumMod val="50000"/>
                  </a:schemeClr>
                </a:solidFill>
              </a:rPr>
              <a:t>tế</a:t>
            </a:r>
            <a:r>
              <a:rPr lang="en-US" sz="1800" dirty="0">
                <a:solidFill>
                  <a:schemeClr val="accent1">
                    <a:lumMod val="50000"/>
                  </a:schemeClr>
                </a:solidFill>
              </a:rPr>
              <a:t> </a:t>
            </a:r>
            <a:r>
              <a:rPr lang="en-US" sz="1800" dirty="0" err="1">
                <a:solidFill>
                  <a:schemeClr val="accent1">
                    <a:lumMod val="50000"/>
                  </a:schemeClr>
                </a:solidFill>
              </a:rPr>
              <a:t>hóa</a:t>
            </a:r>
            <a:r>
              <a:rPr lang="en-US" sz="1800" dirty="0">
                <a:solidFill>
                  <a:schemeClr val="accent1">
                    <a:lumMod val="50000"/>
                  </a:schemeClr>
                </a:solidFill>
              </a:rPr>
              <a:t> </a:t>
            </a:r>
            <a:r>
              <a:rPr lang="en-US" sz="1800" dirty="0" err="1">
                <a:solidFill>
                  <a:schemeClr val="accent1">
                    <a:lumMod val="50000"/>
                  </a:schemeClr>
                </a:solidFill>
              </a:rPr>
              <a:t>các</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nghiệp</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nhân</a:t>
            </a:r>
            <a:r>
              <a:rPr lang="en-US" sz="1800" dirty="0">
                <a:solidFill>
                  <a:schemeClr val="accent1">
                    <a:lumMod val="50000"/>
                  </a:schemeClr>
                </a:solidFill>
              </a:rPr>
              <a:t> </a:t>
            </a:r>
            <a:r>
              <a:rPr lang="en-US" sz="1800" dirty="0" err="1">
                <a:solidFill>
                  <a:schemeClr val="accent1">
                    <a:lumMod val="50000"/>
                  </a:schemeClr>
                </a:solidFill>
              </a:rPr>
              <a:t>trong</a:t>
            </a:r>
            <a:r>
              <a:rPr lang="en-US" sz="1800" dirty="0">
                <a:solidFill>
                  <a:schemeClr val="accent1">
                    <a:lumMod val="50000"/>
                  </a:schemeClr>
                </a:solidFill>
              </a:rPr>
              <a:t> </a:t>
            </a:r>
            <a:r>
              <a:rPr lang="en-US" sz="1800" dirty="0" err="1">
                <a:solidFill>
                  <a:schemeClr val="accent1">
                    <a:lumMod val="50000"/>
                  </a:schemeClr>
                </a:solidFill>
              </a:rPr>
              <a:t>nước</a:t>
            </a:r>
            <a:endParaRPr lang="en-US" sz="1800" dirty="0">
              <a:solidFill>
                <a:schemeClr val="accent1">
                  <a:lumMod val="50000"/>
                </a:schemeClr>
              </a:solidFill>
            </a:endParaRPr>
          </a:p>
          <a:p>
            <a:pPr algn="just"/>
            <a:r>
              <a:rPr lang="en-US" sz="1800" dirty="0" err="1">
                <a:solidFill>
                  <a:schemeClr val="accent1">
                    <a:lumMod val="50000"/>
                  </a:schemeClr>
                </a:solidFill>
              </a:rPr>
              <a:t>Triển</a:t>
            </a:r>
            <a:r>
              <a:rPr lang="en-US" sz="1800" dirty="0">
                <a:solidFill>
                  <a:schemeClr val="accent1">
                    <a:lumMod val="50000"/>
                  </a:schemeClr>
                </a:solidFill>
              </a:rPr>
              <a:t> </a:t>
            </a:r>
            <a:r>
              <a:rPr lang="en-US" sz="1800" dirty="0" err="1">
                <a:solidFill>
                  <a:schemeClr val="accent1">
                    <a:lumMod val="50000"/>
                  </a:schemeClr>
                </a:solidFill>
              </a:rPr>
              <a:t>khai</a:t>
            </a:r>
            <a:r>
              <a:rPr lang="en-US" sz="1800" dirty="0">
                <a:solidFill>
                  <a:schemeClr val="accent1">
                    <a:lumMod val="50000"/>
                  </a:schemeClr>
                </a:solidFill>
              </a:rPr>
              <a:t> </a:t>
            </a:r>
            <a:r>
              <a:rPr lang="en-US" sz="1800" dirty="0" err="1">
                <a:solidFill>
                  <a:schemeClr val="accent1">
                    <a:lumMod val="50000"/>
                  </a:schemeClr>
                </a:solidFill>
              </a:rPr>
              <a:t>các</a:t>
            </a:r>
            <a:r>
              <a:rPr lang="en-US" sz="1800" dirty="0">
                <a:solidFill>
                  <a:schemeClr val="accent1">
                    <a:lumMod val="50000"/>
                  </a:schemeClr>
                </a:solidFill>
              </a:rPr>
              <a:t> </a:t>
            </a:r>
            <a:r>
              <a:rPr lang="en-US" sz="1800" dirty="0" err="1">
                <a:solidFill>
                  <a:schemeClr val="accent1">
                    <a:lumMod val="50000"/>
                  </a:schemeClr>
                </a:solidFill>
              </a:rPr>
              <a:t>giải</a:t>
            </a:r>
            <a:r>
              <a:rPr lang="en-US" sz="1800" dirty="0">
                <a:solidFill>
                  <a:schemeClr val="accent1">
                    <a:lumMod val="50000"/>
                  </a:schemeClr>
                </a:solidFill>
              </a:rPr>
              <a:t> </a:t>
            </a:r>
            <a:r>
              <a:rPr lang="en-US" sz="1800" dirty="0" err="1">
                <a:solidFill>
                  <a:schemeClr val="accent1">
                    <a:lumMod val="50000"/>
                  </a:schemeClr>
                </a:solidFill>
              </a:rPr>
              <a:t>pháp</a:t>
            </a:r>
            <a:r>
              <a:rPr lang="en-US" sz="1800" dirty="0">
                <a:solidFill>
                  <a:schemeClr val="accent1">
                    <a:lumMod val="50000"/>
                  </a:schemeClr>
                </a:solidFill>
              </a:rPr>
              <a:t> </a:t>
            </a:r>
            <a:r>
              <a:rPr lang="en-US" sz="1800" dirty="0" err="1">
                <a:solidFill>
                  <a:schemeClr val="accent1">
                    <a:lumMod val="50000"/>
                  </a:schemeClr>
                </a:solidFill>
              </a:rPr>
              <a:t>hỗ</a:t>
            </a:r>
            <a:r>
              <a:rPr lang="en-US" sz="1800" dirty="0">
                <a:solidFill>
                  <a:schemeClr val="accent1">
                    <a:lumMod val="50000"/>
                  </a:schemeClr>
                </a:solidFill>
              </a:rPr>
              <a:t> </a:t>
            </a:r>
            <a:r>
              <a:rPr lang="en-US" sz="1800" dirty="0" err="1">
                <a:solidFill>
                  <a:schemeClr val="accent1">
                    <a:lumMod val="50000"/>
                  </a:schemeClr>
                </a:solidFill>
              </a:rPr>
              <a:t>trợ</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nghiệp</a:t>
            </a:r>
            <a:r>
              <a:rPr lang="en-US" sz="1800" dirty="0">
                <a:solidFill>
                  <a:schemeClr val="accent1">
                    <a:lumMod val="50000"/>
                  </a:schemeClr>
                </a:solidFill>
              </a:rPr>
              <a:t> </a:t>
            </a:r>
            <a:r>
              <a:rPr lang="en-US" sz="1800" dirty="0" err="1">
                <a:solidFill>
                  <a:schemeClr val="accent1">
                    <a:lumMod val="50000"/>
                  </a:schemeClr>
                </a:solidFill>
              </a:rPr>
              <a:t>khai</a:t>
            </a:r>
            <a:r>
              <a:rPr lang="en-US" sz="1800" dirty="0">
                <a:solidFill>
                  <a:schemeClr val="accent1">
                    <a:lumMod val="50000"/>
                  </a:schemeClr>
                </a:solidFill>
              </a:rPr>
              <a:t> </a:t>
            </a:r>
            <a:r>
              <a:rPr lang="en-US" sz="1800" dirty="0" err="1">
                <a:solidFill>
                  <a:schemeClr val="accent1">
                    <a:lumMod val="50000"/>
                  </a:schemeClr>
                </a:solidFill>
              </a:rPr>
              <a:t>thác</a:t>
            </a:r>
            <a:r>
              <a:rPr lang="en-US" sz="1800" dirty="0">
                <a:solidFill>
                  <a:schemeClr val="accent1">
                    <a:lumMod val="50000"/>
                  </a:schemeClr>
                </a:solidFill>
              </a:rPr>
              <a:t> </a:t>
            </a:r>
            <a:r>
              <a:rPr lang="en-US" sz="1800" dirty="0" err="1">
                <a:solidFill>
                  <a:schemeClr val="accent1">
                    <a:lumMod val="50000"/>
                  </a:schemeClr>
                </a:solidFill>
              </a:rPr>
              <a:t>hiệu</a:t>
            </a:r>
            <a:r>
              <a:rPr lang="en-US" sz="1800" dirty="0">
                <a:solidFill>
                  <a:schemeClr val="accent1">
                    <a:lumMod val="50000"/>
                  </a:schemeClr>
                </a:solidFill>
              </a:rPr>
              <a:t> </a:t>
            </a:r>
            <a:r>
              <a:rPr lang="en-US" sz="1800" dirty="0" err="1">
                <a:solidFill>
                  <a:schemeClr val="accent1">
                    <a:lumMod val="50000"/>
                  </a:schemeClr>
                </a:solidFill>
              </a:rPr>
              <a:t>quả</a:t>
            </a:r>
            <a:r>
              <a:rPr lang="en-US" sz="1800" dirty="0">
                <a:solidFill>
                  <a:schemeClr val="accent1">
                    <a:lumMod val="50000"/>
                  </a:schemeClr>
                </a:solidFill>
              </a:rPr>
              <a:t> </a:t>
            </a:r>
            <a:r>
              <a:rPr lang="en-US" sz="1800" dirty="0" err="1">
                <a:solidFill>
                  <a:schemeClr val="accent1">
                    <a:lumMod val="50000"/>
                  </a:schemeClr>
                </a:solidFill>
              </a:rPr>
              <a:t>các</a:t>
            </a:r>
            <a:r>
              <a:rPr lang="en-US" sz="1800" dirty="0">
                <a:solidFill>
                  <a:schemeClr val="accent1">
                    <a:lumMod val="50000"/>
                  </a:schemeClr>
                </a:solidFill>
              </a:rPr>
              <a:t> FTA </a:t>
            </a:r>
          </a:p>
        </p:txBody>
      </p:sp>
      <p:sp>
        <p:nvSpPr>
          <p:cNvPr id="4" name="Content Placeholder 2">
            <a:extLst>
              <a:ext uri="{FF2B5EF4-FFF2-40B4-BE49-F238E27FC236}">
                <a16:creationId xmlns:a16="http://schemas.microsoft.com/office/drawing/2014/main" id="{E2F10641-5FA3-DED2-0782-A6E306F90363}"/>
              </a:ext>
            </a:extLst>
          </p:cNvPr>
          <p:cNvSpPr txBox="1">
            <a:spLocks/>
          </p:cNvSpPr>
          <p:nvPr/>
        </p:nvSpPr>
        <p:spPr>
          <a:xfrm>
            <a:off x="982456" y="2383631"/>
            <a:ext cx="3033103" cy="2679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500" dirty="0">
              <a:solidFill>
                <a:schemeClr val="accent1">
                  <a:lumMod val="50000"/>
                </a:schemeClr>
              </a:solidFill>
            </a:endParaRPr>
          </a:p>
          <a:p>
            <a:pPr algn="just">
              <a:spcBef>
                <a:spcPts val="600"/>
              </a:spcBef>
            </a:pPr>
            <a:r>
              <a:rPr lang="en-US" sz="1500" dirty="0" err="1">
                <a:solidFill>
                  <a:schemeClr val="accent1">
                    <a:lumMod val="50000"/>
                  </a:schemeClr>
                </a:solidFill>
              </a:rPr>
              <a:t>Xây</a:t>
            </a:r>
            <a:r>
              <a:rPr lang="en-US" sz="1500" dirty="0">
                <a:solidFill>
                  <a:schemeClr val="accent1">
                    <a:lumMod val="50000"/>
                  </a:schemeClr>
                </a:solidFill>
              </a:rPr>
              <a:t> </a:t>
            </a:r>
            <a:r>
              <a:rPr lang="en-US" sz="1500" dirty="0" err="1">
                <a:solidFill>
                  <a:schemeClr val="accent1">
                    <a:lumMod val="50000"/>
                  </a:schemeClr>
                </a:solidFill>
              </a:rPr>
              <a:t>dựng</a:t>
            </a:r>
            <a:r>
              <a:rPr lang="en-US" sz="1500" dirty="0">
                <a:solidFill>
                  <a:schemeClr val="accent1">
                    <a:lumMod val="50000"/>
                  </a:schemeClr>
                </a:solidFill>
              </a:rPr>
              <a:t> </a:t>
            </a:r>
            <a:r>
              <a:rPr lang="en-US" sz="1500" dirty="0" err="1">
                <a:solidFill>
                  <a:schemeClr val="accent1">
                    <a:lumMod val="50000"/>
                  </a:schemeClr>
                </a:solidFill>
              </a:rPr>
              <a:t>chương</a:t>
            </a:r>
            <a:r>
              <a:rPr lang="en-US" sz="1500" dirty="0">
                <a:solidFill>
                  <a:schemeClr val="accent1">
                    <a:lumMod val="50000"/>
                  </a:schemeClr>
                </a:solidFill>
              </a:rPr>
              <a:t> </a:t>
            </a:r>
            <a:r>
              <a:rPr lang="en-US" sz="1500" dirty="0" err="1">
                <a:solidFill>
                  <a:schemeClr val="accent1">
                    <a:lumMod val="50000"/>
                  </a:schemeClr>
                </a:solidFill>
              </a:rPr>
              <a:t>trình</a:t>
            </a:r>
            <a:r>
              <a:rPr lang="en-US" sz="1500" dirty="0">
                <a:solidFill>
                  <a:schemeClr val="accent1">
                    <a:lumMod val="50000"/>
                  </a:schemeClr>
                </a:solidFill>
              </a:rPr>
              <a:t> QG về </a:t>
            </a:r>
            <a:r>
              <a:rPr lang="en-US" sz="1500" dirty="0" err="1">
                <a:solidFill>
                  <a:schemeClr val="accent1">
                    <a:lumMod val="50000"/>
                  </a:schemeClr>
                </a:solidFill>
              </a:rPr>
              <a:t>đào</a:t>
            </a:r>
            <a:r>
              <a:rPr lang="en-US" sz="1500" dirty="0">
                <a:solidFill>
                  <a:schemeClr val="accent1">
                    <a:lumMod val="50000"/>
                  </a:schemeClr>
                </a:solidFill>
              </a:rPr>
              <a:t> </a:t>
            </a:r>
            <a:r>
              <a:rPr lang="en-US" sz="1500" dirty="0" err="1">
                <a:solidFill>
                  <a:schemeClr val="accent1">
                    <a:lumMod val="50000"/>
                  </a:schemeClr>
                </a:solidFill>
              </a:rPr>
              <a:t>tạo</a:t>
            </a:r>
            <a:r>
              <a:rPr lang="en-US" sz="1500" dirty="0">
                <a:solidFill>
                  <a:schemeClr val="accent1">
                    <a:lumMod val="50000"/>
                  </a:schemeClr>
                </a:solidFill>
              </a:rPr>
              <a:t>, </a:t>
            </a:r>
            <a:r>
              <a:rPr lang="en-US" sz="1500" dirty="0" err="1">
                <a:solidFill>
                  <a:schemeClr val="accent1">
                    <a:lumMod val="50000"/>
                  </a:schemeClr>
                </a:solidFill>
              </a:rPr>
              <a:t>bồi</a:t>
            </a:r>
            <a:r>
              <a:rPr lang="en-US" sz="1500" dirty="0">
                <a:solidFill>
                  <a:schemeClr val="accent1">
                    <a:lumMod val="50000"/>
                  </a:schemeClr>
                </a:solidFill>
              </a:rPr>
              <a:t> </a:t>
            </a:r>
            <a:r>
              <a:rPr lang="en-US" sz="1500" dirty="0" err="1">
                <a:solidFill>
                  <a:schemeClr val="accent1">
                    <a:lumMod val="50000"/>
                  </a:schemeClr>
                </a:solidFill>
              </a:rPr>
              <a:t>dưỡng</a:t>
            </a:r>
            <a:r>
              <a:rPr lang="en-US" sz="1500" dirty="0">
                <a:solidFill>
                  <a:schemeClr val="accent1">
                    <a:lumMod val="50000"/>
                  </a:schemeClr>
                </a:solidFill>
              </a:rPr>
              <a:t> </a:t>
            </a:r>
            <a:r>
              <a:rPr lang="en-US" sz="1500" dirty="0" err="1">
                <a:solidFill>
                  <a:schemeClr val="accent1">
                    <a:lumMod val="50000"/>
                  </a:schemeClr>
                </a:solidFill>
              </a:rPr>
              <a:t>doanh</a:t>
            </a:r>
            <a:r>
              <a:rPr lang="en-US" sz="1500" dirty="0">
                <a:solidFill>
                  <a:schemeClr val="accent1">
                    <a:lumMod val="50000"/>
                  </a:schemeClr>
                </a:solidFill>
              </a:rPr>
              <a:t> </a:t>
            </a:r>
            <a:r>
              <a:rPr lang="en-US" sz="1500" dirty="0" err="1">
                <a:solidFill>
                  <a:schemeClr val="accent1">
                    <a:lumMod val="50000"/>
                  </a:schemeClr>
                </a:solidFill>
              </a:rPr>
              <a:t>nhân</a:t>
            </a:r>
            <a:r>
              <a:rPr lang="en-US" sz="1500" dirty="0">
                <a:solidFill>
                  <a:schemeClr val="accent1">
                    <a:lumMod val="50000"/>
                  </a:schemeClr>
                </a:solidFill>
              </a:rPr>
              <a:t> </a:t>
            </a:r>
            <a:r>
              <a:rPr lang="en-US" sz="1500" dirty="0" err="1">
                <a:solidFill>
                  <a:schemeClr val="accent1">
                    <a:lumMod val="50000"/>
                  </a:schemeClr>
                </a:solidFill>
              </a:rPr>
              <a:t>giai</a:t>
            </a:r>
            <a:r>
              <a:rPr lang="en-US" sz="1500" dirty="0">
                <a:solidFill>
                  <a:schemeClr val="accent1">
                    <a:lumMod val="50000"/>
                  </a:schemeClr>
                </a:solidFill>
              </a:rPr>
              <a:t> </a:t>
            </a:r>
            <a:r>
              <a:rPr lang="en-US" sz="1500" dirty="0" err="1">
                <a:solidFill>
                  <a:schemeClr val="accent1">
                    <a:lumMod val="50000"/>
                  </a:schemeClr>
                </a:solidFill>
              </a:rPr>
              <a:t>đoạn</a:t>
            </a:r>
            <a:r>
              <a:rPr lang="en-US" sz="1500" dirty="0">
                <a:solidFill>
                  <a:schemeClr val="accent1">
                    <a:lumMod val="50000"/>
                  </a:schemeClr>
                </a:solidFill>
              </a:rPr>
              <a:t> 2026-2030 (</a:t>
            </a:r>
            <a:r>
              <a:rPr lang="en-US" sz="1500" dirty="0" err="1">
                <a:solidFill>
                  <a:schemeClr val="accent1">
                    <a:lumMod val="50000"/>
                  </a:schemeClr>
                </a:solidFill>
              </a:rPr>
              <a:t>hoàn</a:t>
            </a:r>
            <a:r>
              <a:rPr lang="en-US" sz="1500" dirty="0">
                <a:solidFill>
                  <a:schemeClr val="accent1">
                    <a:lumMod val="50000"/>
                  </a:schemeClr>
                </a:solidFill>
              </a:rPr>
              <a:t> </a:t>
            </a:r>
            <a:r>
              <a:rPr lang="en-US" sz="1500" dirty="0" err="1">
                <a:solidFill>
                  <a:schemeClr val="accent1">
                    <a:lumMod val="50000"/>
                  </a:schemeClr>
                </a:solidFill>
              </a:rPr>
              <a:t>thành</a:t>
            </a:r>
            <a:r>
              <a:rPr lang="en-US" sz="1500" dirty="0">
                <a:solidFill>
                  <a:schemeClr val="accent1">
                    <a:lumMod val="50000"/>
                  </a:schemeClr>
                </a:solidFill>
              </a:rPr>
              <a:t> </a:t>
            </a:r>
            <a:r>
              <a:rPr lang="en-US" sz="1500" dirty="0" err="1">
                <a:solidFill>
                  <a:schemeClr val="accent1">
                    <a:lumMod val="50000"/>
                  </a:schemeClr>
                </a:solidFill>
              </a:rPr>
              <a:t>năm</a:t>
            </a:r>
            <a:r>
              <a:rPr lang="en-US" sz="1500" dirty="0">
                <a:solidFill>
                  <a:schemeClr val="accent1">
                    <a:lumMod val="50000"/>
                  </a:schemeClr>
                </a:solidFill>
              </a:rPr>
              <a:t> 2025)</a:t>
            </a:r>
          </a:p>
          <a:p>
            <a:pPr algn="just">
              <a:spcBef>
                <a:spcPts val="600"/>
              </a:spcBef>
            </a:pPr>
            <a:r>
              <a:rPr lang="en-US" sz="1500" dirty="0">
                <a:solidFill>
                  <a:schemeClr val="accent1">
                    <a:lumMod val="50000"/>
                  </a:schemeClr>
                </a:solidFill>
              </a:rPr>
              <a:t>Hoàn </a:t>
            </a:r>
            <a:r>
              <a:rPr lang="en-US" sz="1500" dirty="0" err="1">
                <a:solidFill>
                  <a:schemeClr val="accent1">
                    <a:lumMod val="50000"/>
                  </a:schemeClr>
                </a:solidFill>
              </a:rPr>
              <a:t>thiện</a:t>
            </a:r>
            <a:r>
              <a:rPr lang="en-US" sz="1500" dirty="0">
                <a:solidFill>
                  <a:schemeClr val="accent1">
                    <a:lumMod val="50000"/>
                  </a:schemeClr>
                </a:solidFill>
              </a:rPr>
              <a:t> </a:t>
            </a:r>
            <a:r>
              <a:rPr lang="en-US" sz="1500" dirty="0" err="1">
                <a:solidFill>
                  <a:schemeClr val="accent1">
                    <a:lumMod val="50000"/>
                  </a:schemeClr>
                </a:solidFill>
              </a:rPr>
              <a:t>Đề</a:t>
            </a:r>
            <a:r>
              <a:rPr lang="en-US" sz="1500" dirty="0">
                <a:solidFill>
                  <a:schemeClr val="accent1">
                    <a:lumMod val="50000"/>
                  </a:schemeClr>
                </a:solidFill>
              </a:rPr>
              <a:t> </a:t>
            </a:r>
            <a:r>
              <a:rPr lang="en-US" sz="1500" dirty="0" err="1">
                <a:solidFill>
                  <a:schemeClr val="accent1">
                    <a:lumMod val="50000"/>
                  </a:schemeClr>
                </a:solidFill>
              </a:rPr>
              <a:t>án</a:t>
            </a:r>
            <a:r>
              <a:rPr lang="en-US" sz="1500" dirty="0">
                <a:solidFill>
                  <a:schemeClr val="accent1">
                    <a:lumMod val="50000"/>
                  </a:schemeClr>
                </a:solidFill>
              </a:rPr>
              <a:t> </a:t>
            </a:r>
            <a:r>
              <a:rPr lang="en-US" sz="1500" dirty="0" err="1">
                <a:solidFill>
                  <a:schemeClr val="accent1">
                    <a:lumMod val="50000"/>
                  </a:schemeClr>
                </a:solidFill>
              </a:rPr>
              <a:t>Xây</a:t>
            </a:r>
            <a:r>
              <a:rPr lang="en-US" sz="1500" dirty="0">
                <a:solidFill>
                  <a:schemeClr val="accent1">
                    <a:lumMod val="50000"/>
                  </a:schemeClr>
                </a:solidFill>
              </a:rPr>
              <a:t> </a:t>
            </a:r>
            <a:r>
              <a:rPr lang="en-US" sz="1500" dirty="0" err="1">
                <a:solidFill>
                  <a:schemeClr val="accent1">
                    <a:lumMod val="50000"/>
                  </a:schemeClr>
                </a:solidFill>
              </a:rPr>
              <a:t>dựng</a:t>
            </a:r>
            <a:r>
              <a:rPr lang="en-US" sz="1500" dirty="0">
                <a:solidFill>
                  <a:schemeClr val="accent1">
                    <a:lumMod val="50000"/>
                  </a:schemeClr>
                </a:solidFill>
              </a:rPr>
              <a:t> </a:t>
            </a:r>
            <a:r>
              <a:rPr lang="en-US" sz="1500" dirty="0" err="1">
                <a:solidFill>
                  <a:schemeClr val="accent1">
                    <a:lumMod val="50000"/>
                  </a:schemeClr>
                </a:solidFill>
              </a:rPr>
              <a:t>cơ</a:t>
            </a:r>
            <a:r>
              <a:rPr lang="en-US" sz="1500" dirty="0">
                <a:solidFill>
                  <a:schemeClr val="accent1">
                    <a:lumMod val="50000"/>
                  </a:schemeClr>
                </a:solidFill>
              </a:rPr>
              <a:t> </a:t>
            </a:r>
            <a:r>
              <a:rPr lang="en-US" sz="1500" dirty="0" err="1">
                <a:solidFill>
                  <a:schemeClr val="accent1">
                    <a:lumMod val="50000"/>
                  </a:schemeClr>
                </a:solidFill>
              </a:rPr>
              <a:t>chế</a:t>
            </a:r>
            <a:r>
              <a:rPr lang="en-US" sz="1500" dirty="0">
                <a:solidFill>
                  <a:schemeClr val="accent1">
                    <a:lumMod val="50000"/>
                  </a:schemeClr>
                </a:solidFill>
              </a:rPr>
              <a:t>, </a:t>
            </a:r>
            <a:r>
              <a:rPr lang="en-US" sz="1500" dirty="0" err="1">
                <a:solidFill>
                  <a:schemeClr val="accent1">
                    <a:lumMod val="50000"/>
                  </a:schemeClr>
                </a:solidFill>
              </a:rPr>
              <a:t>chính</a:t>
            </a:r>
            <a:r>
              <a:rPr lang="en-US" sz="1500" dirty="0">
                <a:solidFill>
                  <a:schemeClr val="accent1">
                    <a:lumMod val="50000"/>
                  </a:schemeClr>
                </a:solidFill>
              </a:rPr>
              <a:t> </a:t>
            </a:r>
            <a:r>
              <a:rPr lang="en-US" sz="1500" dirty="0" err="1">
                <a:solidFill>
                  <a:schemeClr val="accent1">
                    <a:lumMod val="50000"/>
                  </a:schemeClr>
                </a:solidFill>
              </a:rPr>
              <a:t>sách</a:t>
            </a:r>
            <a:r>
              <a:rPr lang="en-US" sz="1500" dirty="0">
                <a:solidFill>
                  <a:schemeClr val="accent1">
                    <a:lumMod val="50000"/>
                  </a:schemeClr>
                </a:solidFill>
              </a:rPr>
              <a:t> </a:t>
            </a:r>
            <a:r>
              <a:rPr lang="en-US" sz="1500" dirty="0" err="1">
                <a:solidFill>
                  <a:schemeClr val="accent1">
                    <a:lumMod val="50000"/>
                  </a:schemeClr>
                </a:solidFill>
              </a:rPr>
              <a:t>hình</a:t>
            </a:r>
            <a:r>
              <a:rPr lang="en-US" sz="1500" dirty="0">
                <a:solidFill>
                  <a:schemeClr val="accent1">
                    <a:lumMod val="50000"/>
                  </a:schemeClr>
                </a:solidFill>
              </a:rPr>
              <a:t> </a:t>
            </a:r>
            <a:r>
              <a:rPr lang="en-US" sz="1500" dirty="0" err="1">
                <a:solidFill>
                  <a:schemeClr val="accent1">
                    <a:lumMod val="50000"/>
                  </a:schemeClr>
                </a:solidFill>
              </a:rPr>
              <a:t>thành</a:t>
            </a:r>
            <a:r>
              <a:rPr lang="en-US" sz="1500" dirty="0">
                <a:solidFill>
                  <a:schemeClr val="accent1">
                    <a:lumMod val="50000"/>
                  </a:schemeClr>
                </a:solidFill>
              </a:rPr>
              <a:t> </a:t>
            </a:r>
            <a:r>
              <a:rPr lang="en-US" sz="1500" dirty="0" err="1">
                <a:solidFill>
                  <a:schemeClr val="accent1">
                    <a:lumMod val="50000"/>
                  </a:schemeClr>
                </a:solidFill>
              </a:rPr>
              <a:t>và</a:t>
            </a:r>
            <a:r>
              <a:rPr lang="en-US" sz="1500" dirty="0">
                <a:solidFill>
                  <a:schemeClr val="accent1">
                    <a:lumMod val="50000"/>
                  </a:schemeClr>
                </a:solidFill>
              </a:rPr>
              <a:t> </a:t>
            </a:r>
            <a:r>
              <a:rPr lang="en-US" sz="1500" dirty="0" err="1">
                <a:solidFill>
                  <a:schemeClr val="accent1">
                    <a:lumMod val="50000"/>
                  </a:schemeClr>
                </a:solidFill>
              </a:rPr>
              <a:t>phát</a:t>
            </a:r>
            <a:r>
              <a:rPr lang="en-US" sz="1500" dirty="0">
                <a:solidFill>
                  <a:schemeClr val="accent1">
                    <a:lumMod val="50000"/>
                  </a:schemeClr>
                </a:solidFill>
              </a:rPr>
              <a:t> </a:t>
            </a:r>
            <a:r>
              <a:rPr lang="en-US" sz="1500" dirty="0" err="1">
                <a:solidFill>
                  <a:schemeClr val="accent1">
                    <a:lumMod val="50000"/>
                  </a:schemeClr>
                </a:solidFill>
              </a:rPr>
              <a:t>triển</a:t>
            </a:r>
            <a:r>
              <a:rPr lang="en-US" sz="1500" dirty="0">
                <a:solidFill>
                  <a:schemeClr val="accent1">
                    <a:lumMod val="50000"/>
                  </a:schemeClr>
                </a:solidFill>
              </a:rPr>
              <a:t> </a:t>
            </a:r>
            <a:r>
              <a:rPr lang="en-US" sz="1500" dirty="0" err="1">
                <a:solidFill>
                  <a:schemeClr val="accent1">
                    <a:lumMod val="50000"/>
                  </a:schemeClr>
                </a:solidFill>
              </a:rPr>
              <a:t>doanh</a:t>
            </a:r>
            <a:r>
              <a:rPr lang="en-US" sz="1500" dirty="0">
                <a:solidFill>
                  <a:schemeClr val="accent1">
                    <a:lumMod val="50000"/>
                  </a:schemeClr>
                </a:solidFill>
              </a:rPr>
              <a:t> </a:t>
            </a:r>
            <a:r>
              <a:rPr lang="en-US" sz="1500" dirty="0" err="1">
                <a:solidFill>
                  <a:schemeClr val="accent1">
                    <a:lumMod val="50000"/>
                  </a:schemeClr>
                </a:solidFill>
              </a:rPr>
              <a:t>nghiệp</a:t>
            </a:r>
            <a:r>
              <a:rPr lang="en-US" sz="1500" dirty="0">
                <a:solidFill>
                  <a:schemeClr val="accent1">
                    <a:lumMod val="50000"/>
                  </a:schemeClr>
                </a:solidFill>
              </a:rPr>
              <a:t> </a:t>
            </a:r>
            <a:r>
              <a:rPr lang="en-US" sz="1500" dirty="0" err="1">
                <a:solidFill>
                  <a:schemeClr val="accent1">
                    <a:lumMod val="50000"/>
                  </a:schemeClr>
                </a:solidFill>
              </a:rPr>
              <a:t>dân</a:t>
            </a:r>
            <a:r>
              <a:rPr lang="en-US" sz="1500" dirty="0">
                <a:solidFill>
                  <a:schemeClr val="accent1">
                    <a:lumMod val="50000"/>
                  </a:schemeClr>
                </a:solidFill>
              </a:rPr>
              <a:t> </a:t>
            </a:r>
            <a:r>
              <a:rPr lang="en-US" sz="1500" dirty="0" err="1">
                <a:solidFill>
                  <a:schemeClr val="accent1">
                    <a:lumMod val="50000"/>
                  </a:schemeClr>
                </a:solidFill>
              </a:rPr>
              <a:t>tộc</a:t>
            </a:r>
            <a:r>
              <a:rPr lang="en-US" sz="1500" dirty="0">
                <a:solidFill>
                  <a:schemeClr val="accent1">
                    <a:lumMod val="50000"/>
                  </a:schemeClr>
                </a:solidFill>
              </a:rPr>
              <a:t> (</a:t>
            </a:r>
            <a:r>
              <a:rPr lang="en-US" sz="1500" dirty="0" err="1">
                <a:solidFill>
                  <a:schemeClr val="accent1">
                    <a:lumMod val="50000"/>
                  </a:schemeClr>
                </a:solidFill>
              </a:rPr>
              <a:t>hoàn</a:t>
            </a:r>
            <a:r>
              <a:rPr lang="en-US" sz="1500" dirty="0">
                <a:solidFill>
                  <a:schemeClr val="accent1">
                    <a:lumMod val="50000"/>
                  </a:schemeClr>
                </a:solidFill>
              </a:rPr>
              <a:t> </a:t>
            </a:r>
            <a:r>
              <a:rPr lang="en-US" sz="1500" dirty="0" err="1">
                <a:solidFill>
                  <a:schemeClr val="accent1">
                    <a:lumMod val="50000"/>
                  </a:schemeClr>
                </a:solidFill>
              </a:rPr>
              <a:t>thành</a:t>
            </a:r>
            <a:r>
              <a:rPr lang="en-US" sz="1500" dirty="0">
                <a:solidFill>
                  <a:schemeClr val="accent1">
                    <a:lumMod val="50000"/>
                  </a:schemeClr>
                </a:solidFill>
              </a:rPr>
              <a:t> 2024)</a:t>
            </a:r>
          </a:p>
          <a:p>
            <a:pPr algn="just">
              <a:spcBef>
                <a:spcPts val="600"/>
              </a:spcBef>
            </a:pPr>
            <a:r>
              <a:rPr lang="en-US" sz="1500" dirty="0" err="1">
                <a:solidFill>
                  <a:schemeClr val="accent1">
                    <a:lumMod val="50000"/>
                  </a:schemeClr>
                </a:solidFill>
              </a:rPr>
              <a:t>Nghiên</a:t>
            </a:r>
            <a:r>
              <a:rPr lang="en-US" sz="1500" dirty="0">
                <a:solidFill>
                  <a:schemeClr val="accent1">
                    <a:lumMod val="50000"/>
                  </a:schemeClr>
                </a:solidFill>
              </a:rPr>
              <a:t> </a:t>
            </a:r>
            <a:r>
              <a:rPr lang="en-US" sz="1500" dirty="0" err="1">
                <a:solidFill>
                  <a:schemeClr val="accent1">
                    <a:lumMod val="50000"/>
                  </a:schemeClr>
                </a:solidFill>
              </a:rPr>
              <a:t>cứu</a:t>
            </a:r>
            <a:r>
              <a:rPr lang="en-US" sz="1500" dirty="0">
                <a:solidFill>
                  <a:schemeClr val="accent1">
                    <a:lumMod val="50000"/>
                  </a:schemeClr>
                </a:solidFill>
              </a:rPr>
              <a:t> </a:t>
            </a:r>
            <a:r>
              <a:rPr lang="en-US" sz="1500" dirty="0" err="1">
                <a:solidFill>
                  <a:schemeClr val="accent1">
                    <a:lumMod val="50000"/>
                  </a:schemeClr>
                </a:solidFill>
              </a:rPr>
              <a:t>xây</a:t>
            </a:r>
            <a:r>
              <a:rPr lang="en-US" sz="1500" dirty="0">
                <a:solidFill>
                  <a:schemeClr val="accent1">
                    <a:lumMod val="50000"/>
                  </a:schemeClr>
                </a:solidFill>
              </a:rPr>
              <a:t> </a:t>
            </a:r>
            <a:r>
              <a:rPr lang="en-US" sz="1500" dirty="0" err="1">
                <a:solidFill>
                  <a:schemeClr val="accent1">
                    <a:lumMod val="50000"/>
                  </a:schemeClr>
                </a:solidFill>
              </a:rPr>
              <a:t>dựng</a:t>
            </a:r>
            <a:r>
              <a:rPr lang="en-US" sz="1500" dirty="0">
                <a:solidFill>
                  <a:schemeClr val="accent1">
                    <a:lumMod val="50000"/>
                  </a:schemeClr>
                </a:solidFill>
              </a:rPr>
              <a:t> </a:t>
            </a:r>
            <a:r>
              <a:rPr lang="en-US" sz="1500" dirty="0" err="1">
                <a:solidFill>
                  <a:schemeClr val="accent1">
                    <a:lumMod val="50000"/>
                  </a:schemeClr>
                </a:solidFill>
              </a:rPr>
              <a:t>Chiến</a:t>
            </a:r>
            <a:r>
              <a:rPr lang="en-US" sz="1500" dirty="0">
                <a:solidFill>
                  <a:schemeClr val="accent1">
                    <a:lumMod val="50000"/>
                  </a:schemeClr>
                </a:solidFill>
              </a:rPr>
              <a:t> </a:t>
            </a:r>
            <a:r>
              <a:rPr lang="en-US" sz="1500" dirty="0" err="1">
                <a:solidFill>
                  <a:schemeClr val="accent1">
                    <a:lumMod val="50000"/>
                  </a:schemeClr>
                </a:solidFill>
              </a:rPr>
              <a:t>lược</a:t>
            </a:r>
            <a:r>
              <a:rPr lang="en-US" sz="1500" dirty="0">
                <a:solidFill>
                  <a:schemeClr val="accent1">
                    <a:lumMod val="50000"/>
                  </a:schemeClr>
                </a:solidFill>
              </a:rPr>
              <a:t> QG </a:t>
            </a:r>
            <a:r>
              <a:rPr lang="en-US" sz="1500" dirty="0" err="1">
                <a:solidFill>
                  <a:schemeClr val="accent1">
                    <a:lumMod val="50000"/>
                  </a:schemeClr>
                </a:solidFill>
              </a:rPr>
              <a:t>phát</a:t>
            </a:r>
            <a:r>
              <a:rPr lang="en-US" sz="1500" dirty="0">
                <a:solidFill>
                  <a:schemeClr val="accent1">
                    <a:lumMod val="50000"/>
                  </a:schemeClr>
                </a:solidFill>
              </a:rPr>
              <a:t> </a:t>
            </a:r>
            <a:r>
              <a:rPr lang="en-US" sz="1500" dirty="0" err="1">
                <a:solidFill>
                  <a:schemeClr val="accent1">
                    <a:lumMod val="50000"/>
                  </a:schemeClr>
                </a:solidFill>
              </a:rPr>
              <a:t>triển</a:t>
            </a:r>
            <a:r>
              <a:rPr lang="en-US" sz="1500" dirty="0">
                <a:solidFill>
                  <a:schemeClr val="accent1">
                    <a:lumMod val="50000"/>
                  </a:schemeClr>
                </a:solidFill>
              </a:rPr>
              <a:t> </a:t>
            </a:r>
            <a:r>
              <a:rPr lang="en-US" sz="1500" dirty="0" err="1">
                <a:solidFill>
                  <a:schemeClr val="accent1">
                    <a:lumMod val="50000"/>
                  </a:schemeClr>
                </a:solidFill>
              </a:rPr>
              <a:t>đội</a:t>
            </a:r>
            <a:r>
              <a:rPr lang="en-US" sz="1500" dirty="0">
                <a:solidFill>
                  <a:schemeClr val="accent1">
                    <a:lumMod val="50000"/>
                  </a:schemeClr>
                </a:solidFill>
              </a:rPr>
              <a:t> </a:t>
            </a:r>
            <a:r>
              <a:rPr lang="en-US" sz="1500" dirty="0" err="1">
                <a:solidFill>
                  <a:schemeClr val="accent1">
                    <a:lumMod val="50000"/>
                  </a:schemeClr>
                </a:solidFill>
              </a:rPr>
              <a:t>ngũ</a:t>
            </a:r>
            <a:r>
              <a:rPr lang="en-US" sz="1500" dirty="0">
                <a:solidFill>
                  <a:schemeClr val="accent1">
                    <a:lumMod val="50000"/>
                  </a:schemeClr>
                </a:solidFill>
              </a:rPr>
              <a:t> </a:t>
            </a:r>
            <a:r>
              <a:rPr lang="en-US" sz="1500" dirty="0" err="1">
                <a:solidFill>
                  <a:schemeClr val="accent1">
                    <a:lumMod val="50000"/>
                  </a:schemeClr>
                </a:solidFill>
              </a:rPr>
              <a:t>doanh</a:t>
            </a:r>
            <a:r>
              <a:rPr lang="en-US" sz="1500" dirty="0">
                <a:solidFill>
                  <a:schemeClr val="accent1">
                    <a:lumMod val="50000"/>
                  </a:schemeClr>
                </a:solidFill>
              </a:rPr>
              <a:t> </a:t>
            </a:r>
            <a:r>
              <a:rPr lang="en-US" sz="1500" dirty="0" err="1">
                <a:solidFill>
                  <a:schemeClr val="accent1">
                    <a:lumMod val="50000"/>
                  </a:schemeClr>
                </a:solidFill>
              </a:rPr>
              <a:t>nhân</a:t>
            </a:r>
            <a:r>
              <a:rPr lang="en-US" sz="1500" dirty="0">
                <a:solidFill>
                  <a:schemeClr val="accent1">
                    <a:lumMod val="50000"/>
                  </a:schemeClr>
                </a:solidFill>
              </a:rPr>
              <a:t> </a:t>
            </a:r>
            <a:r>
              <a:rPr lang="en-US" sz="1500" dirty="0" err="1">
                <a:solidFill>
                  <a:schemeClr val="accent1">
                    <a:lumMod val="50000"/>
                  </a:schemeClr>
                </a:solidFill>
              </a:rPr>
              <a:t>giai</a:t>
            </a:r>
            <a:r>
              <a:rPr lang="en-US" sz="1500" dirty="0">
                <a:solidFill>
                  <a:schemeClr val="accent1">
                    <a:lumMod val="50000"/>
                  </a:schemeClr>
                </a:solidFill>
              </a:rPr>
              <a:t> </a:t>
            </a:r>
            <a:r>
              <a:rPr lang="en-US" sz="1500" dirty="0" err="1">
                <a:solidFill>
                  <a:schemeClr val="accent1">
                    <a:lumMod val="50000"/>
                  </a:schemeClr>
                </a:solidFill>
              </a:rPr>
              <a:t>đoạn</a:t>
            </a:r>
            <a:r>
              <a:rPr lang="en-US" sz="1500" dirty="0">
                <a:solidFill>
                  <a:schemeClr val="accent1">
                    <a:lumMod val="50000"/>
                  </a:schemeClr>
                </a:solidFill>
              </a:rPr>
              <a:t> 2025-2035 (</a:t>
            </a:r>
            <a:r>
              <a:rPr lang="en-US" sz="1500" dirty="0" err="1">
                <a:solidFill>
                  <a:schemeClr val="accent1">
                    <a:lumMod val="50000"/>
                  </a:schemeClr>
                </a:solidFill>
              </a:rPr>
              <a:t>hoàn</a:t>
            </a:r>
            <a:r>
              <a:rPr lang="en-US" sz="1500" dirty="0">
                <a:solidFill>
                  <a:schemeClr val="accent1">
                    <a:lumMod val="50000"/>
                  </a:schemeClr>
                </a:solidFill>
              </a:rPr>
              <a:t> </a:t>
            </a:r>
            <a:r>
              <a:rPr lang="en-US" sz="1500" dirty="0" err="1">
                <a:solidFill>
                  <a:schemeClr val="accent1">
                    <a:lumMod val="50000"/>
                  </a:schemeClr>
                </a:solidFill>
              </a:rPr>
              <a:t>thành</a:t>
            </a:r>
            <a:r>
              <a:rPr lang="en-US" sz="1500" dirty="0">
                <a:solidFill>
                  <a:schemeClr val="accent1">
                    <a:lumMod val="50000"/>
                  </a:schemeClr>
                </a:solidFill>
              </a:rPr>
              <a:t> 2025)</a:t>
            </a:r>
          </a:p>
          <a:p>
            <a:pPr algn="just">
              <a:spcBef>
                <a:spcPts val="600"/>
              </a:spcBef>
            </a:pPr>
            <a:r>
              <a:rPr lang="en-US" sz="1500" dirty="0" err="1">
                <a:solidFill>
                  <a:schemeClr val="accent1">
                    <a:lumMod val="50000"/>
                  </a:schemeClr>
                </a:solidFill>
              </a:rPr>
              <a:t>Đề</a:t>
            </a:r>
            <a:r>
              <a:rPr lang="en-US" sz="1500" dirty="0">
                <a:solidFill>
                  <a:schemeClr val="accent1">
                    <a:lumMod val="50000"/>
                  </a:schemeClr>
                </a:solidFill>
              </a:rPr>
              <a:t> </a:t>
            </a:r>
            <a:r>
              <a:rPr lang="en-US" sz="1500" dirty="0" err="1">
                <a:solidFill>
                  <a:schemeClr val="accent1">
                    <a:lumMod val="50000"/>
                  </a:schemeClr>
                </a:solidFill>
              </a:rPr>
              <a:t>án</a:t>
            </a:r>
            <a:r>
              <a:rPr lang="en-US" sz="1500" dirty="0">
                <a:solidFill>
                  <a:schemeClr val="accent1">
                    <a:lumMod val="50000"/>
                  </a:schemeClr>
                </a:solidFill>
              </a:rPr>
              <a:t> “</a:t>
            </a:r>
            <a:r>
              <a:rPr lang="en-US" sz="1500" dirty="0" err="1">
                <a:solidFill>
                  <a:schemeClr val="accent1">
                    <a:lumMod val="50000"/>
                  </a:schemeClr>
                </a:solidFill>
              </a:rPr>
              <a:t>Nghiên</a:t>
            </a:r>
            <a:r>
              <a:rPr lang="en-US" sz="1500" dirty="0">
                <a:solidFill>
                  <a:schemeClr val="accent1">
                    <a:lumMod val="50000"/>
                  </a:schemeClr>
                </a:solidFill>
              </a:rPr>
              <a:t> </a:t>
            </a:r>
            <a:r>
              <a:rPr lang="en-US" sz="1500" dirty="0" err="1">
                <a:solidFill>
                  <a:schemeClr val="accent1">
                    <a:lumMod val="50000"/>
                  </a:schemeClr>
                </a:solidFill>
              </a:rPr>
              <a:t>cứu</a:t>
            </a:r>
            <a:r>
              <a:rPr lang="en-US" sz="1500" dirty="0">
                <a:solidFill>
                  <a:schemeClr val="accent1">
                    <a:lumMod val="50000"/>
                  </a:schemeClr>
                </a:solidFill>
              </a:rPr>
              <a:t> </a:t>
            </a:r>
            <a:r>
              <a:rPr lang="en-US" sz="1500" dirty="0" err="1">
                <a:solidFill>
                  <a:schemeClr val="accent1">
                    <a:lumMod val="50000"/>
                  </a:schemeClr>
                </a:solidFill>
              </a:rPr>
              <a:t>khung</a:t>
            </a:r>
            <a:r>
              <a:rPr lang="en-US" sz="1500" dirty="0">
                <a:solidFill>
                  <a:schemeClr val="accent1">
                    <a:lumMod val="50000"/>
                  </a:schemeClr>
                </a:solidFill>
              </a:rPr>
              <a:t> </a:t>
            </a:r>
            <a:r>
              <a:rPr lang="en-US" sz="1500" dirty="0" err="1">
                <a:solidFill>
                  <a:schemeClr val="accent1">
                    <a:lumMod val="50000"/>
                  </a:schemeClr>
                </a:solidFill>
              </a:rPr>
              <a:t>pháp</a:t>
            </a:r>
            <a:r>
              <a:rPr lang="en-US" sz="1500" dirty="0">
                <a:solidFill>
                  <a:schemeClr val="accent1">
                    <a:lumMod val="50000"/>
                  </a:schemeClr>
                </a:solidFill>
              </a:rPr>
              <a:t> </a:t>
            </a:r>
            <a:r>
              <a:rPr lang="en-US" sz="1500" dirty="0" err="1">
                <a:solidFill>
                  <a:schemeClr val="accent1">
                    <a:lumMod val="50000"/>
                  </a:schemeClr>
                </a:solidFill>
              </a:rPr>
              <a:t>luật</a:t>
            </a:r>
            <a:r>
              <a:rPr lang="en-US" sz="1500" dirty="0">
                <a:solidFill>
                  <a:schemeClr val="accent1">
                    <a:lumMod val="50000"/>
                  </a:schemeClr>
                </a:solidFill>
              </a:rPr>
              <a:t> </a:t>
            </a:r>
            <a:r>
              <a:rPr lang="en-US" sz="1500" dirty="0" err="1">
                <a:solidFill>
                  <a:schemeClr val="accent1">
                    <a:lumMod val="50000"/>
                  </a:schemeClr>
                </a:solidFill>
              </a:rPr>
              <a:t>đối</a:t>
            </a:r>
            <a:r>
              <a:rPr lang="en-US" sz="1500" dirty="0">
                <a:solidFill>
                  <a:schemeClr val="accent1">
                    <a:lumMod val="50000"/>
                  </a:schemeClr>
                </a:solidFill>
              </a:rPr>
              <a:t> </a:t>
            </a:r>
            <a:r>
              <a:rPr lang="en-US" sz="1500" dirty="0" err="1">
                <a:solidFill>
                  <a:schemeClr val="accent1">
                    <a:lumMod val="50000"/>
                  </a:schemeClr>
                </a:solidFill>
              </a:rPr>
              <a:t>với</a:t>
            </a:r>
            <a:r>
              <a:rPr lang="en-US" sz="1500" dirty="0">
                <a:solidFill>
                  <a:schemeClr val="accent1">
                    <a:lumMod val="50000"/>
                  </a:schemeClr>
                </a:solidFill>
              </a:rPr>
              <a:t> </a:t>
            </a:r>
            <a:r>
              <a:rPr lang="en-US" sz="1500" dirty="0" err="1">
                <a:solidFill>
                  <a:schemeClr val="accent1">
                    <a:lumMod val="50000"/>
                  </a:schemeClr>
                </a:solidFill>
              </a:rPr>
              <a:t>hộ</a:t>
            </a:r>
            <a:r>
              <a:rPr lang="en-US" sz="1500" dirty="0">
                <a:solidFill>
                  <a:schemeClr val="accent1">
                    <a:lumMod val="50000"/>
                  </a:schemeClr>
                </a:solidFill>
              </a:rPr>
              <a:t> </a:t>
            </a:r>
            <a:r>
              <a:rPr lang="en-US" sz="1500" dirty="0" err="1">
                <a:solidFill>
                  <a:schemeClr val="accent1">
                    <a:lumMod val="50000"/>
                  </a:schemeClr>
                </a:solidFill>
              </a:rPr>
              <a:t>kinh</a:t>
            </a:r>
            <a:r>
              <a:rPr lang="en-US" sz="1500" dirty="0">
                <a:solidFill>
                  <a:schemeClr val="accent1">
                    <a:lumMod val="50000"/>
                  </a:schemeClr>
                </a:solidFill>
              </a:rPr>
              <a:t> </a:t>
            </a:r>
            <a:r>
              <a:rPr lang="en-US" sz="1500" dirty="0" err="1">
                <a:solidFill>
                  <a:schemeClr val="accent1">
                    <a:lumMod val="50000"/>
                  </a:schemeClr>
                </a:solidFill>
              </a:rPr>
              <a:t>doanh</a:t>
            </a:r>
            <a:r>
              <a:rPr lang="en-US" sz="1500" dirty="0">
                <a:solidFill>
                  <a:schemeClr val="accent1">
                    <a:lumMod val="50000"/>
                  </a:schemeClr>
                </a:solidFill>
              </a:rPr>
              <a:t>” (</a:t>
            </a:r>
            <a:r>
              <a:rPr lang="en-US" sz="1500" dirty="0" err="1">
                <a:solidFill>
                  <a:schemeClr val="accent1">
                    <a:lumMod val="50000"/>
                  </a:schemeClr>
                </a:solidFill>
              </a:rPr>
              <a:t>hoàn</a:t>
            </a:r>
            <a:r>
              <a:rPr lang="en-US" sz="1500" dirty="0">
                <a:solidFill>
                  <a:schemeClr val="accent1">
                    <a:lumMod val="50000"/>
                  </a:schemeClr>
                </a:solidFill>
              </a:rPr>
              <a:t> </a:t>
            </a:r>
            <a:r>
              <a:rPr lang="en-US" sz="1500" dirty="0" err="1">
                <a:solidFill>
                  <a:schemeClr val="accent1">
                    <a:lumMod val="50000"/>
                  </a:schemeClr>
                </a:solidFill>
              </a:rPr>
              <a:t>thành</a:t>
            </a:r>
            <a:r>
              <a:rPr lang="en-US" sz="1500" dirty="0">
                <a:solidFill>
                  <a:schemeClr val="accent1">
                    <a:lumMod val="50000"/>
                  </a:schemeClr>
                </a:solidFill>
              </a:rPr>
              <a:t> 2024)</a:t>
            </a:r>
          </a:p>
        </p:txBody>
      </p:sp>
    </p:spTree>
    <p:extLst>
      <p:ext uri="{BB962C8B-B14F-4D97-AF65-F5344CB8AC3E}">
        <p14:creationId xmlns:p14="http://schemas.microsoft.com/office/powerpoint/2010/main" val="76002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772DC-2E05-2B1A-8F22-66A512C86C62}"/>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53EC5E0-2B32-78E7-A5B1-228002EF9B15}"/>
              </a:ext>
            </a:extLst>
          </p:cNvPr>
          <p:cNvSpPr/>
          <p:nvPr/>
        </p:nvSpPr>
        <p:spPr>
          <a:xfrm>
            <a:off x="488004" y="2102714"/>
            <a:ext cx="10543050" cy="4295438"/>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6DC76AF-DD81-738D-7F6D-2F1779157050}"/>
              </a:ext>
            </a:extLst>
          </p:cNvPr>
          <p:cNvSpPr txBox="1">
            <a:spLocks/>
          </p:cNvSpPr>
          <p:nvPr/>
        </p:nvSpPr>
        <p:spPr>
          <a:xfrm>
            <a:off x="838200" y="4367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mn-cs"/>
              </a:rPr>
              <a:t>II. </a:t>
            </a:r>
            <a:r>
              <a:rPr lang="en-US" sz="3200" b="1" dirty="0" err="1">
                <a:gradFill>
                  <a:gsLst>
                    <a:gs pos="0">
                      <a:srgbClr val="AB7A2B"/>
                    </a:gs>
                    <a:gs pos="100000">
                      <a:srgbClr val="ECE383"/>
                    </a:gs>
                  </a:gsLst>
                  <a:lin ang="18900000" scaled="1"/>
                </a:gradFill>
                <a:latin typeface="+mn-lt"/>
                <a:ea typeface="+mn-ea"/>
                <a:cs typeface="+mn-cs"/>
              </a:rPr>
              <a:t>Những</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nhiệm</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vụ</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giải</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pháp</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chủ</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yếu</a:t>
            </a:r>
            <a:r>
              <a:rPr lang="en-US" sz="3200" b="1" dirty="0">
                <a:gradFill>
                  <a:gsLst>
                    <a:gs pos="0">
                      <a:srgbClr val="AB7A2B"/>
                    </a:gs>
                    <a:gs pos="100000">
                      <a:srgbClr val="ECE383"/>
                    </a:gs>
                  </a:gsLst>
                  <a:lin ang="18900000" scaled="1"/>
                </a:gradFill>
                <a:latin typeface="+mn-lt"/>
                <a:ea typeface="+mn-ea"/>
                <a:cs typeface="+mn-cs"/>
              </a:rPr>
              <a:t> </a:t>
            </a:r>
            <a:endParaRPr lang="x-none" sz="3200" b="1" dirty="0">
              <a:gradFill>
                <a:gsLst>
                  <a:gs pos="0">
                    <a:srgbClr val="AB7A2B"/>
                  </a:gs>
                  <a:gs pos="100000">
                    <a:srgbClr val="ECE383"/>
                  </a:gs>
                </a:gsLst>
                <a:lin ang="18900000" scaled="1"/>
              </a:gradFill>
              <a:latin typeface="+mn-lt"/>
              <a:ea typeface="+mn-ea"/>
              <a:cs typeface="+mn-cs"/>
            </a:endParaRPr>
          </a:p>
        </p:txBody>
      </p:sp>
      <p:sp>
        <p:nvSpPr>
          <p:cNvPr id="2" name="Rectangle 23">
            <a:extLst>
              <a:ext uri="{FF2B5EF4-FFF2-40B4-BE49-F238E27FC236}">
                <a16:creationId xmlns:a16="http://schemas.microsoft.com/office/drawing/2014/main" id="{33DEB089-EE9D-96DC-361F-F4839DEC9DDC}"/>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FDAF3A2B-3ECA-EC7A-6FDF-0AEC545741FC}"/>
              </a:ext>
            </a:extLst>
          </p:cNvPr>
          <p:cNvSpPr txBox="1">
            <a:spLocks/>
          </p:cNvSpPr>
          <p:nvPr/>
        </p:nvSpPr>
        <p:spPr>
          <a:xfrm>
            <a:off x="1501191" y="989593"/>
            <a:ext cx="9262432"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3. </a:t>
            </a:r>
            <a:r>
              <a:rPr lang="en-GB" sz="2500" b="1" dirty="0" err="1">
                <a:solidFill>
                  <a:schemeClr val="bg1"/>
                </a:solidFill>
              </a:rPr>
              <a:t>Phát</a:t>
            </a:r>
            <a:r>
              <a:rPr lang="en-GB" sz="2500" b="1" dirty="0">
                <a:solidFill>
                  <a:schemeClr val="bg1"/>
                </a:solidFill>
              </a:rPr>
              <a:t> </a:t>
            </a:r>
            <a:r>
              <a:rPr lang="en-GB" sz="2500" b="1" dirty="0" err="1">
                <a:solidFill>
                  <a:schemeClr val="bg1"/>
                </a:solidFill>
              </a:rPr>
              <a:t>triển</a:t>
            </a:r>
            <a:r>
              <a:rPr lang="en-GB" sz="2500" b="1" dirty="0">
                <a:solidFill>
                  <a:schemeClr val="bg1"/>
                </a:solidFill>
              </a:rPr>
              <a:t> </a:t>
            </a:r>
            <a:r>
              <a:rPr lang="en-GB" sz="2500" b="1" dirty="0" err="1">
                <a:solidFill>
                  <a:schemeClr val="bg1"/>
                </a:solidFill>
              </a:rPr>
              <a:t>đội</a:t>
            </a:r>
            <a:r>
              <a:rPr lang="en-GB" sz="2500" b="1" dirty="0">
                <a:solidFill>
                  <a:schemeClr val="bg1"/>
                </a:solidFill>
              </a:rPr>
              <a:t> </a:t>
            </a:r>
            <a:r>
              <a:rPr lang="en-GB" sz="2500" b="1" dirty="0" err="1">
                <a:solidFill>
                  <a:schemeClr val="bg1"/>
                </a:solidFill>
              </a:rPr>
              <a:t>ngũ</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nhân</a:t>
            </a:r>
            <a:r>
              <a:rPr lang="en-GB" sz="2500" b="1" dirty="0">
                <a:solidFill>
                  <a:schemeClr val="bg1"/>
                </a:solidFill>
              </a:rPr>
              <a:t> </a:t>
            </a:r>
            <a:r>
              <a:rPr lang="en-GB" sz="2500" b="1" dirty="0" err="1">
                <a:solidFill>
                  <a:schemeClr val="bg1"/>
                </a:solidFill>
              </a:rPr>
              <a:t>lớn</a:t>
            </a:r>
            <a:r>
              <a:rPr lang="en-GB" sz="2500" b="1" dirty="0">
                <a:solidFill>
                  <a:schemeClr val="bg1"/>
                </a:solidFill>
              </a:rPr>
              <a:t> </a:t>
            </a:r>
            <a:r>
              <a:rPr lang="en-GB" sz="2500" b="1" dirty="0" err="1">
                <a:solidFill>
                  <a:schemeClr val="bg1"/>
                </a:solidFill>
              </a:rPr>
              <a:t>mạnh</a:t>
            </a:r>
            <a:r>
              <a:rPr lang="en-GB" sz="2500" b="1" dirty="0">
                <a:solidFill>
                  <a:schemeClr val="bg1"/>
                </a:solidFill>
              </a:rPr>
              <a:t> </a:t>
            </a:r>
            <a:r>
              <a:rPr lang="en-GB" sz="2500" b="1" dirty="0" err="1">
                <a:solidFill>
                  <a:schemeClr val="bg1"/>
                </a:solidFill>
              </a:rPr>
              <a:t>ngang</a:t>
            </a:r>
            <a:r>
              <a:rPr lang="en-GB" sz="2500" b="1" dirty="0">
                <a:solidFill>
                  <a:schemeClr val="bg1"/>
                </a:solidFill>
              </a:rPr>
              <a:t> </a:t>
            </a:r>
            <a:r>
              <a:rPr lang="en-GB" sz="2500" b="1" dirty="0" err="1">
                <a:solidFill>
                  <a:schemeClr val="bg1"/>
                </a:solidFill>
              </a:rPr>
              <a:t>tầm</a:t>
            </a:r>
            <a:r>
              <a:rPr lang="en-GB" sz="2500" b="1" dirty="0">
                <a:solidFill>
                  <a:schemeClr val="bg1"/>
                </a:solidFill>
              </a:rPr>
              <a:t> </a:t>
            </a:r>
            <a:r>
              <a:rPr lang="en-GB" sz="2500" b="1" dirty="0" err="1">
                <a:solidFill>
                  <a:schemeClr val="bg1"/>
                </a:solidFill>
              </a:rPr>
              <a:t>mục</a:t>
            </a:r>
            <a:r>
              <a:rPr lang="en-GB" sz="2500" b="1" dirty="0">
                <a:solidFill>
                  <a:schemeClr val="bg1"/>
                </a:solidFill>
              </a:rPr>
              <a:t> </a:t>
            </a:r>
            <a:r>
              <a:rPr lang="en-GB" sz="2500" b="1" dirty="0" err="1">
                <a:solidFill>
                  <a:schemeClr val="bg1"/>
                </a:solidFill>
              </a:rPr>
              <a:t>tiêu</a:t>
            </a:r>
            <a:r>
              <a:rPr lang="en-GB" sz="2500" b="1" dirty="0">
                <a:solidFill>
                  <a:schemeClr val="bg1"/>
                </a:solidFill>
              </a:rPr>
              <a:t>, </a:t>
            </a:r>
            <a:r>
              <a:rPr lang="en-GB" sz="2500" b="1" dirty="0" err="1">
                <a:solidFill>
                  <a:schemeClr val="bg1"/>
                </a:solidFill>
              </a:rPr>
              <a:t>nhiệm</a:t>
            </a:r>
            <a:r>
              <a:rPr lang="en-GB" sz="2500" b="1" dirty="0">
                <a:solidFill>
                  <a:schemeClr val="bg1"/>
                </a:solidFill>
              </a:rPr>
              <a:t> </a:t>
            </a:r>
            <a:r>
              <a:rPr lang="en-GB" sz="2500" b="1" dirty="0" err="1">
                <a:solidFill>
                  <a:schemeClr val="bg1"/>
                </a:solidFill>
              </a:rPr>
              <a:t>vụ</a:t>
            </a:r>
            <a:r>
              <a:rPr lang="en-GB" sz="2500" b="1" dirty="0">
                <a:solidFill>
                  <a:schemeClr val="bg1"/>
                </a:solidFill>
              </a:rPr>
              <a:t> </a:t>
            </a:r>
            <a:r>
              <a:rPr lang="en-GB" sz="2500" b="1" dirty="0" err="1">
                <a:solidFill>
                  <a:schemeClr val="bg1"/>
                </a:solidFill>
              </a:rPr>
              <a:t>phát</a:t>
            </a:r>
            <a:r>
              <a:rPr lang="en-GB" sz="2500" b="1" dirty="0">
                <a:solidFill>
                  <a:schemeClr val="bg1"/>
                </a:solidFill>
              </a:rPr>
              <a:t> </a:t>
            </a:r>
            <a:r>
              <a:rPr lang="en-GB" sz="2500" b="1" dirty="0" err="1">
                <a:solidFill>
                  <a:schemeClr val="bg1"/>
                </a:solidFill>
              </a:rPr>
              <a:t>triển</a:t>
            </a:r>
            <a:r>
              <a:rPr lang="en-GB" sz="2500" b="1" dirty="0">
                <a:solidFill>
                  <a:schemeClr val="bg1"/>
                </a:solidFill>
              </a:rPr>
              <a:t> </a:t>
            </a:r>
            <a:r>
              <a:rPr lang="en-GB" sz="2500" b="1" dirty="0" err="1">
                <a:solidFill>
                  <a:schemeClr val="bg1"/>
                </a:solidFill>
              </a:rPr>
              <a:t>đất</a:t>
            </a:r>
            <a:r>
              <a:rPr lang="en-GB" sz="2500" b="1" dirty="0">
                <a:solidFill>
                  <a:schemeClr val="bg1"/>
                </a:solidFill>
              </a:rPr>
              <a:t> </a:t>
            </a:r>
            <a:r>
              <a:rPr lang="en-GB" sz="2500" b="1" dirty="0" err="1">
                <a:solidFill>
                  <a:schemeClr val="bg1"/>
                </a:solidFill>
              </a:rPr>
              <a:t>nước</a:t>
            </a:r>
            <a:r>
              <a:rPr lang="en-GB" sz="2500" b="1" dirty="0">
                <a:solidFill>
                  <a:schemeClr val="bg1"/>
                </a:solidFill>
              </a:rPr>
              <a:t> </a:t>
            </a:r>
            <a:r>
              <a:rPr lang="en-GB" sz="2500" b="1" dirty="0" err="1">
                <a:solidFill>
                  <a:schemeClr val="bg1"/>
                </a:solidFill>
              </a:rPr>
              <a:t>trong</a:t>
            </a:r>
            <a:r>
              <a:rPr lang="en-GB" sz="2500" b="1" dirty="0">
                <a:solidFill>
                  <a:schemeClr val="bg1"/>
                </a:solidFill>
              </a:rPr>
              <a:t> </a:t>
            </a:r>
            <a:r>
              <a:rPr lang="en-GB" sz="2500" b="1" dirty="0" err="1">
                <a:solidFill>
                  <a:schemeClr val="bg1"/>
                </a:solidFill>
              </a:rPr>
              <a:t>thời</a:t>
            </a:r>
            <a:r>
              <a:rPr lang="en-GB" sz="2500" b="1" dirty="0">
                <a:solidFill>
                  <a:schemeClr val="bg1"/>
                </a:solidFill>
              </a:rPr>
              <a:t> </a:t>
            </a:r>
            <a:r>
              <a:rPr lang="en-GB" sz="2500" b="1" dirty="0" err="1">
                <a:solidFill>
                  <a:schemeClr val="bg1"/>
                </a:solidFill>
              </a:rPr>
              <a:t>kỳ</a:t>
            </a:r>
            <a:r>
              <a:rPr lang="en-GB" sz="2500" b="1" dirty="0">
                <a:solidFill>
                  <a:schemeClr val="bg1"/>
                </a:solidFill>
              </a:rPr>
              <a:t> </a:t>
            </a:r>
            <a:r>
              <a:rPr lang="en-GB" sz="2500" b="1" dirty="0" err="1">
                <a:solidFill>
                  <a:schemeClr val="bg1"/>
                </a:solidFill>
              </a:rPr>
              <a:t>mới</a:t>
            </a:r>
            <a:r>
              <a:rPr lang="en-GB" sz="2500" b="1" dirty="0">
                <a:solidFill>
                  <a:schemeClr val="bg1"/>
                </a:solidFill>
              </a:rPr>
              <a:t> </a:t>
            </a: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38571685-1BBE-52D2-6E29-4BE2E3F43404}"/>
              </a:ext>
            </a:extLst>
          </p:cNvPr>
          <p:cNvSpPr/>
          <p:nvPr/>
        </p:nvSpPr>
        <p:spPr>
          <a:xfrm>
            <a:off x="1100992" y="994556"/>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D3D64319-A867-7529-72D5-F6E463B436E7}"/>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7" name="Rectangle: Rounded Corners 6">
            <a:extLst>
              <a:ext uri="{FF2B5EF4-FFF2-40B4-BE49-F238E27FC236}">
                <a16:creationId xmlns:a16="http://schemas.microsoft.com/office/drawing/2014/main" id="{A1DD04F7-816C-F8A1-4D18-C6C3FBB76F7B}"/>
              </a:ext>
            </a:extLst>
          </p:cNvPr>
          <p:cNvSpPr/>
          <p:nvPr/>
        </p:nvSpPr>
        <p:spPr>
          <a:xfrm>
            <a:off x="2022177" y="2196131"/>
            <a:ext cx="3213625" cy="515110"/>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Giáo</a:t>
            </a:r>
            <a:r>
              <a:rPr lang="en-US" dirty="0"/>
              <a:t> </a:t>
            </a:r>
            <a:r>
              <a:rPr lang="en-US" dirty="0" err="1"/>
              <a:t>dục</a:t>
            </a:r>
            <a:r>
              <a:rPr lang="en-US" dirty="0"/>
              <a:t> </a:t>
            </a:r>
            <a:r>
              <a:rPr lang="en-US" dirty="0" err="1"/>
              <a:t>và</a:t>
            </a:r>
            <a:r>
              <a:rPr lang="en-US" dirty="0"/>
              <a:t> </a:t>
            </a:r>
            <a:r>
              <a:rPr lang="en-US" dirty="0" err="1"/>
              <a:t>Đào</a:t>
            </a:r>
            <a:r>
              <a:rPr lang="en-US" dirty="0"/>
              <a:t> </a:t>
            </a:r>
            <a:r>
              <a:rPr lang="en-US" dirty="0" err="1"/>
              <a:t>tạo</a:t>
            </a:r>
            <a:r>
              <a:rPr lang="en-US" dirty="0"/>
              <a:t> </a:t>
            </a:r>
          </a:p>
        </p:txBody>
      </p:sp>
      <p:sp>
        <p:nvSpPr>
          <p:cNvPr id="11" name="Rectangle 10">
            <a:extLst>
              <a:ext uri="{FF2B5EF4-FFF2-40B4-BE49-F238E27FC236}">
                <a16:creationId xmlns:a16="http://schemas.microsoft.com/office/drawing/2014/main" id="{54361067-444C-E399-8386-EE7CBE98FE46}"/>
              </a:ext>
            </a:extLst>
          </p:cNvPr>
          <p:cNvSpPr/>
          <p:nvPr/>
        </p:nvSpPr>
        <p:spPr>
          <a:xfrm>
            <a:off x="1617022" y="2711241"/>
            <a:ext cx="3850905" cy="341816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FF7DA00E-C9BD-B384-1403-23C2FCAF8729}"/>
              </a:ext>
            </a:extLst>
          </p:cNvPr>
          <p:cNvSpPr txBox="1">
            <a:spLocks/>
          </p:cNvSpPr>
          <p:nvPr/>
        </p:nvSpPr>
        <p:spPr>
          <a:xfrm>
            <a:off x="838200" y="3498261"/>
            <a:ext cx="2878302" cy="1662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lnSpc>
                <a:spcPct val="100000"/>
              </a:lnSpc>
              <a:spcAft>
                <a:spcPts val="0"/>
              </a:spcAft>
            </a:pPr>
            <a:endParaRPr lang="en-US" sz="1800" dirty="0" err="1">
              <a:solidFill>
                <a:schemeClr val="accent1">
                  <a:lumMod val="50000"/>
                </a:schemeClr>
              </a:solidFill>
            </a:endParaRPr>
          </a:p>
          <a:p>
            <a:pPr marR="0" algn="just">
              <a:lnSpc>
                <a:spcPct val="100000"/>
              </a:lnSpc>
              <a:spcAft>
                <a:spcPts val="0"/>
              </a:spcAft>
            </a:pPr>
            <a:endParaRPr lang="en-US" sz="1800" dirty="0" err="1">
              <a:solidFill>
                <a:schemeClr val="accent1">
                  <a:lumMod val="50000"/>
                </a:schemeClr>
              </a:solidFill>
            </a:endParaRPr>
          </a:p>
        </p:txBody>
      </p:sp>
      <p:sp>
        <p:nvSpPr>
          <p:cNvPr id="19" name="Content Placeholder 2">
            <a:extLst>
              <a:ext uri="{FF2B5EF4-FFF2-40B4-BE49-F238E27FC236}">
                <a16:creationId xmlns:a16="http://schemas.microsoft.com/office/drawing/2014/main" id="{5C510F54-F804-95F8-1519-AEBA2C589F63}"/>
              </a:ext>
            </a:extLst>
          </p:cNvPr>
          <p:cNvSpPr txBox="1">
            <a:spLocks/>
          </p:cNvSpPr>
          <p:nvPr/>
        </p:nvSpPr>
        <p:spPr>
          <a:xfrm>
            <a:off x="4656849"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22" name="Content Placeholder 2">
            <a:extLst>
              <a:ext uri="{FF2B5EF4-FFF2-40B4-BE49-F238E27FC236}">
                <a16:creationId xmlns:a16="http://schemas.microsoft.com/office/drawing/2014/main" id="{D6BE9028-E405-F783-A1CF-C67D72450CB0}"/>
              </a:ext>
            </a:extLst>
          </p:cNvPr>
          <p:cNvSpPr txBox="1">
            <a:spLocks/>
          </p:cNvSpPr>
          <p:nvPr/>
        </p:nvSpPr>
        <p:spPr>
          <a:xfrm>
            <a:off x="8327121" y="2795398"/>
            <a:ext cx="2703933"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800" dirty="0">
              <a:solidFill>
                <a:schemeClr val="accent1">
                  <a:lumMod val="50000"/>
                </a:schemeClr>
              </a:solidFill>
            </a:endParaRPr>
          </a:p>
        </p:txBody>
      </p:sp>
      <p:sp>
        <p:nvSpPr>
          <p:cNvPr id="4" name="Content Placeholder 2">
            <a:extLst>
              <a:ext uri="{FF2B5EF4-FFF2-40B4-BE49-F238E27FC236}">
                <a16:creationId xmlns:a16="http://schemas.microsoft.com/office/drawing/2014/main" id="{6D7053C7-0F84-F66D-A311-7F372026B507}"/>
              </a:ext>
            </a:extLst>
          </p:cNvPr>
          <p:cNvSpPr txBox="1">
            <a:spLocks/>
          </p:cNvSpPr>
          <p:nvPr/>
        </p:nvSpPr>
        <p:spPr>
          <a:xfrm>
            <a:off x="1893456" y="2867053"/>
            <a:ext cx="3195780"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dirty="0" err="1">
                <a:solidFill>
                  <a:schemeClr val="accent1">
                    <a:lumMod val="50000"/>
                  </a:schemeClr>
                </a:solidFill>
              </a:rPr>
              <a:t>Hướng</a:t>
            </a:r>
            <a:r>
              <a:rPr lang="en-US" sz="1500" dirty="0">
                <a:solidFill>
                  <a:schemeClr val="accent1">
                    <a:lumMod val="50000"/>
                  </a:schemeClr>
                </a:solidFill>
              </a:rPr>
              <a:t> </a:t>
            </a:r>
            <a:r>
              <a:rPr lang="en-US" sz="1500" dirty="0" err="1">
                <a:solidFill>
                  <a:schemeClr val="accent1">
                    <a:lumMod val="50000"/>
                  </a:schemeClr>
                </a:solidFill>
              </a:rPr>
              <a:t>dẫn</a:t>
            </a:r>
            <a:r>
              <a:rPr lang="en-US" sz="1500" dirty="0">
                <a:solidFill>
                  <a:schemeClr val="accent1">
                    <a:lumMod val="50000"/>
                  </a:schemeClr>
                </a:solidFill>
              </a:rPr>
              <a:t> </a:t>
            </a:r>
            <a:r>
              <a:rPr lang="en-US" sz="1500" dirty="0" err="1">
                <a:solidFill>
                  <a:schemeClr val="accent1">
                    <a:lumMod val="50000"/>
                  </a:schemeClr>
                </a:solidFill>
              </a:rPr>
              <a:t>các</a:t>
            </a:r>
            <a:r>
              <a:rPr lang="en-US" sz="1500" dirty="0">
                <a:solidFill>
                  <a:schemeClr val="accent1">
                    <a:lumMod val="50000"/>
                  </a:schemeClr>
                </a:solidFill>
              </a:rPr>
              <a:t> </a:t>
            </a:r>
            <a:r>
              <a:rPr lang="en-US" sz="1500" dirty="0" err="1">
                <a:solidFill>
                  <a:schemeClr val="accent1">
                    <a:lumMod val="50000"/>
                  </a:schemeClr>
                </a:solidFill>
              </a:rPr>
              <a:t>cơ</a:t>
            </a:r>
            <a:r>
              <a:rPr lang="en-US" sz="1500" dirty="0">
                <a:solidFill>
                  <a:schemeClr val="accent1">
                    <a:lumMod val="50000"/>
                  </a:schemeClr>
                </a:solidFill>
              </a:rPr>
              <a:t> </a:t>
            </a:r>
            <a:r>
              <a:rPr lang="en-US" sz="1500" dirty="0" err="1">
                <a:solidFill>
                  <a:schemeClr val="accent1">
                    <a:lumMod val="50000"/>
                  </a:schemeClr>
                </a:solidFill>
              </a:rPr>
              <a:t>sở</a:t>
            </a:r>
            <a:r>
              <a:rPr lang="en-US" sz="1500" dirty="0">
                <a:solidFill>
                  <a:schemeClr val="accent1">
                    <a:lumMod val="50000"/>
                  </a:schemeClr>
                </a:solidFill>
              </a:rPr>
              <a:t> GDĐH </a:t>
            </a:r>
            <a:r>
              <a:rPr lang="en-US" sz="1500" dirty="0" err="1">
                <a:solidFill>
                  <a:schemeClr val="accent1">
                    <a:lumMod val="50000"/>
                  </a:schemeClr>
                </a:solidFill>
              </a:rPr>
              <a:t>cập</a:t>
            </a:r>
            <a:r>
              <a:rPr lang="en-US" sz="1500" dirty="0">
                <a:solidFill>
                  <a:schemeClr val="accent1">
                    <a:lumMod val="50000"/>
                  </a:schemeClr>
                </a:solidFill>
              </a:rPr>
              <a:t> </a:t>
            </a:r>
            <a:r>
              <a:rPr lang="en-US" sz="1500" dirty="0" err="1">
                <a:solidFill>
                  <a:schemeClr val="accent1">
                    <a:lumMod val="50000"/>
                  </a:schemeClr>
                </a:solidFill>
              </a:rPr>
              <a:t>nhật</a:t>
            </a:r>
            <a:r>
              <a:rPr lang="en-US" sz="1500" dirty="0">
                <a:solidFill>
                  <a:schemeClr val="accent1">
                    <a:lumMod val="50000"/>
                  </a:schemeClr>
                </a:solidFill>
              </a:rPr>
              <a:t> </a:t>
            </a:r>
            <a:r>
              <a:rPr lang="en-US" sz="1500" dirty="0" err="1">
                <a:solidFill>
                  <a:schemeClr val="accent1">
                    <a:lumMod val="50000"/>
                  </a:schemeClr>
                </a:solidFill>
              </a:rPr>
              <a:t>chương</a:t>
            </a:r>
            <a:r>
              <a:rPr lang="en-US" sz="1500" dirty="0">
                <a:solidFill>
                  <a:schemeClr val="accent1">
                    <a:lumMod val="50000"/>
                  </a:schemeClr>
                </a:solidFill>
              </a:rPr>
              <a:t> </a:t>
            </a:r>
            <a:r>
              <a:rPr lang="en-US" sz="1500" dirty="0" err="1">
                <a:solidFill>
                  <a:schemeClr val="accent1">
                    <a:lumMod val="50000"/>
                  </a:schemeClr>
                </a:solidFill>
              </a:rPr>
              <a:t>trình</a:t>
            </a:r>
            <a:r>
              <a:rPr lang="en-US" sz="1500" dirty="0">
                <a:solidFill>
                  <a:schemeClr val="accent1">
                    <a:lumMod val="50000"/>
                  </a:schemeClr>
                </a:solidFill>
              </a:rPr>
              <a:t> </a:t>
            </a:r>
            <a:r>
              <a:rPr lang="en-US" sz="1500" dirty="0" err="1">
                <a:solidFill>
                  <a:schemeClr val="accent1">
                    <a:lumMod val="50000"/>
                  </a:schemeClr>
                </a:solidFill>
              </a:rPr>
              <a:t>đào</a:t>
            </a:r>
            <a:r>
              <a:rPr lang="en-US" sz="1500" dirty="0">
                <a:solidFill>
                  <a:schemeClr val="accent1">
                    <a:lumMod val="50000"/>
                  </a:schemeClr>
                </a:solidFill>
              </a:rPr>
              <a:t> </a:t>
            </a:r>
            <a:r>
              <a:rPr lang="en-US" sz="1500" dirty="0" err="1">
                <a:solidFill>
                  <a:schemeClr val="accent1">
                    <a:lumMod val="50000"/>
                  </a:schemeClr>
                </a:solidFill>
              </a:rPr>
              <a:t>tạo</a:t>
            </a:r>
            <a:r>
              <a:rPr lang="en-US" sz="1500" dirty="0">
                <a:solidFill>
                  <a:schemeClr val="accent1">
                    <a:lumMod val="50000"/>
                  </a:schemeClr>
                </a:solidFill>
              </a:rPr>
              <a:t> </a:t>
            </a:r>
            <a:r>
              <a:rPr lang="en-US" sz="1500" dirty="0" err="1">
                <a:solidFill>
                  <a:schemeClr val="accent1">
                    <a:lumMod val="50000"/>
                  </a:schemeClr>
                </a:solidFill>
              </a:rPr>
              <a:t>để</a:t>
            </a:r>
            <a:r>
              <a:rPr lang="en-US" sz="1500" dirty="0">
                <a:solidFill>
                  <a:schemeClr val="accent1">
                    <a:lumMod val="50000"/>
                  </a:schemeClr>
                </a:solidFill>
              </a:rPr>
              <a:t> </a:t>
            </a:r>
            <a:r>
              <a:rPr lang="en-US" sz="1500" dirty="0" err="1">
                <a:solidFill>
                  <a:schemeClr val="accent1">
                    <a:lumMod val="50000"/>
                  </a:schemeClr>
                </a:solidFill>
              </a:rPr>
              <a:t>lồng</a:t>
            </a:r>
            <a:r>
              <a:rPr lang="en-US" sz="1500" dirty="0">
                <a:solidFill>
                  <a:schemeClr val="accent1">
                    <a:lumMod val="50000"/>
                  </a:schemeClr>
                </a:solidFill>
              </a:rPr>
              <a:t> </a:t>
            </a:r>
            <a:r>
              <a:rPr lang="en-US" sz="1500" dirty="0" err="1">
                <a:solidFill>
                  <a:schemeClr val="accent1">
                    <a:lumMod val="50000"/>
                  </a:schemeClr>
                </a:solidFill>
              </a:rPr>
              <a:t>ghép</a:t>
            </a:r>
            <a:r>
              <a:rPr lang="en-US" sz="1500" dirty="0">
                <a:solidFill>
                  <a:schemeClr val="accent1">
                    <a:lumMod val="50000"/>
                  </a:schemeClr>
                </a:solidFill>
              </a:rPr>
              <a:t> </a:t>
            </a:r>
            <a:r>
              <a:rPr lang="en-US" sz="1500" dirty="0" err="1">
                <a:solidFill>
                  <a:schemeClr val="accent1">
                    <a:lumMod val="50000"/>
                  </a:schemeClr>
                </a:solidFill>
              </a:rPr>
              <a:t>nội</a:t>
            </a:r>
            <a:r>
              <a:rPr lang="en-US" sz="1500" dirty="0">
                <a:solidFill>
                  <a:schemeClr val="accent1">
                    <a:lumMod val="50000"/>
                  </a:schemeClr>
                </a:solidFill>
              </a:rPr>
              <a:t> dung </a:t>
            </a:r>
            <a:r>
              <a:rPr lang="en-US" sz="1500" dirty="0" err="1">
                <a:solidFill>
                  <a:schemeClr val="accent1">
                    <a:lumMod val="50000"/>
                  </a:schemeClr>
                </a:solidFill>
              </a:rPr>
              <a:t>tinh</a:t>
            </a:r>
            <a:r>
              <a:rPr lang="en-US" sz="1500" dirty="0">
                <a:solidFill>
                  <a:schemeClr val="accent1">
                    <a:lumMod val="50000"/>
                  </a:schemeClr>
                </a:solidFill>
              </a:rPr>
              <a:t> </a:t>
            </a:r>
            <a:r>
              <a:rPr lang="en-US" sz="1500" dirty="0" err="1">
                <a:solidFill>
                  <a:schemeClr val="accent1">
                    <a:lumMod val="50000"/>
                  </a:schemeClr>
                </a:solidFill>
              </a:rPr>
              <a:t>thần</a:t>
            </a:r>
            <a:r>
              <a:rPr lang="en-US" sz="1500" dirty="0">
                <a:solidFill>
                  <a:schemeClr val="accent1">
                    <a:lumMod val="50000"/>
                  </a:schemeClr>
                </a:solidFill>
              </a:rPr>
              <a:t> </a:t>
            </a:r>
            <a:r>
              <a:rPr lang="en-US" sz="1500" dirty="0" err="1">
                <a:solidFill>
                  <a:schemeClr val="accent1">
                    <a:lumMod val="50000"/>
                  </a:schemeClr>
                </a:solidFill>
              </a:rPr>
              <a:t>doanh</a:t>
            </a:r>
            <a:r>
              <a:rPr lang="en-US" sz="1500" dirty="0">
                <a:solidFill>
                  <a:schemeClr val="accent1">
                    <a:lumMod val="50000"/>
                  </a:schemeClr>
                </a:solidFill>
              </a:rPr>
              <a:t> </a:t>
            </a:r>
            <a:r>
              <a:rPr lang="en-US" sz="1500" dirty="0" err="1">
                <a:solidFill>
                  <a:schemeClr val="accent1">
                    <a:lumMod val="50000"/>
                  </a:schemeClr>
                </a:solidFill>
              </a:rPr>
              <a:t>nhân</a:t>
            </a:r>
            <a:r>
              <a:rPr lang="en-US" sz="1500" dirty="0">
                <a:solidFill>
                  <a:schemeClr val="accent1">
                    <a:lumMod val="50000"/>
                  </a:schemeClr>
                </a:solidFill>
              </a:rPr>
              <a:t>, </a:t>
            </a:r>
            <a:r>
              <a:rPr lang="en-US" sz="1500" dirty="0" err="1">
                <a:solidFill>
                  <a:schemeClr val="accent1">
                    <a:lumMod val="50000"/>
                  </a:schemeClr>
                </a:solidFill>
              </a:rPr>
              <a:t>khởi</a:t>
            </a:r>
            <a:r>
              <a:rPr lang="en-US" sz="1500" dirty="0">
                <a:solidFill>
                  <a:schemeClr val="accent1">
                    <a:lumMod val="50000"/>
                  </a:schemeClr>
                </a:solidFill>
              </a:rPr>
              <a:t> </a:t>
            </a:r>
            <a:r>
              <a:rPr lang="en-US" sz="1500" dirty="0" err="1">
                <a:solidFill>
                  <a:schemeClr val="accent1">
                    <a:lumMod val="50000"/>
                  </a:schemeClr>
                </a:solidFill>
              </a:rPr>
              <a:t>nghiệp</a:t>
            </a:r>
            <a:r>
              <a:rPr lang="en-US" sz="1500" dirty="0">
                <a:solidFill>
                  <a:schemeClr val="accent1">
                    <a:lumMod val="50000"/>
                  </a:schemeClr>
                </a:solidFill>
              </a:rPr>
              <a:t> </a:t>
            </a:r>
            <a:r>
              <a:rPr lang="en-US" sz="1500" dirty="0" err="1">
                <a:solidFill>
                  <a:schemeClr val="accent1">
                    <a:lumMod val="50000"/>
                  </a:schemeClr>
                </a:solidFill>
              </a:rPr>
              <a:t>trong</a:t>
            </a:r>
            <a:r>
              <a:rPr lang="en-US" sz="1500" dirty="0">
                <a:solidFill>
                  <a:schemeClr val="accent1">
                    <a:lumMod val="50000"/>
                  </a:schemeClr>
                </a:solidFill>
              </a:rPr>
              <a:t> </a:t>
            </a:r>
            <a:r>
              <a:rPr lang="en-US" sz="1500" dirty="0" err="1">
                <a:solidFill>
                  <a:schemeClr val="accent1">
                    <a:lumMod val="50000"/>
                  </a:schemeClr>
                </a:solidFill>
              </a:rPr>
              <a:t>các</a:t>
            </a:r>
            <a:r>
              <a:rPr lang="en-US" sz="1500" dirty="0">
                <a:solidFill>
                  <a:schemeClr val="accent1">
                    <a:lumMod val="50000"/>
                  </a:schemeClr>
                </a:solidFill>
              </a:rPr>
              <a:t> </a:t>
            </a:r>
            <a:r>
              <a:rPr lang="en-US" sz="1500" dirty="0" err="1">
                <a:solidFill>
                  <a:schemeClr val="accent1">
                    <a:lumMod val="50000"/>
                  </a:schemeClr>
                </a:solidFill>
              </a:rPr>
              <a:t>chương</a:t>
            </a:r>
            <a:r>
              <a:rPr lang="en-US" sz="1500" dirty="0">
                <a:solidFill>
                  <a:schemeClr val="accent1">
                    <a:lumMod val="50000"/>
                  </a:schemeClr>
                </a:solidFill>
              </a:rPr>
              <a:t> </a:t>
            </a:r>
            <a:r>
              <a:rPr lang="en-US" sz="1500" dirty="0" err="1">
                <a:solidFill>
                  <a:schemeClr val="accent1">
                    <a:lumMod val="50000"/>
                  </a:schemeClr>
                </a:solidFill>
              </a:rPr>
              <a:t>trình</a:t>
            </a:r>
            <a:r>
              <a:rPr lang="en-US" sz="1500" dirty="0">
                <a:solidFill>
                  <a:schemeClr val="accent1">
                    <a:lumMod val="50000"/>
                  </a:schemeClr>
                </a:solidFill>
              </a:rPr>
              <a:t> </a:t>
            </a:r>
            <a:r>
              <a:rPr lang="en-US" sz="1500" dirty="0" err="1">
                <a:solidFill>
                  <a:schemeClr val="accent1">
                    <a:lumMod val="50000"/>
                  </a:schemeClr>
                </a:solidFill>
              </a:rPr>
              <a:t>đào</a:t>
            </a:r>
            <a:r>
              <a:rPr lang="en-US" sz="1500" dirty="0">
                <a:solidFill>
                  <a:schemeClr val="accent1">
                    <a:lumMod val="50000"/>
                  </a:schemeClr>
                </a:solidFill>
              </a:rPr>
              <a:t> </a:t>
            </a:r>
            <a:r>
              <a:rPr lang="en-US" sz="1500" dirty="0" err="1">
                <a:solidFill>
                  <a:schemeClr val="accent1">
                    <a:lumMod val="50000"/>
                  </a:schemeClr>
                </a:solidFill>
              </a:rPr>
              <a:t>tạo</a:t>
            </a:r>
            <a:r>
              <a:rPr lang="en-US" sz="1500" dirty="0">
                <a:solidFill>
                  <a:schemeClr val="accent1">
                    <a:lumMod val="50000"/>
                  </a:schemeClr>
                </a:solidFill>
              </a:rPr>
              <a:t> </a:t>
            </a:r>
          </a:p>
          <a:p>
            <a:pPr algn="just"/>
            <a:r>
              <a:rPr lang="en-US" sz="1500" dirty="0" err="1">
                <a:solidFill>
                  <a:schemeClr val="accent1">
                    <a:lumMod val="50000"/>
                  </a:schemeClr>
                </a:solidFill>
              </a:rPr>
              <a:t>Xây</a:t>
            </a:r>
            <a:r>
              <a:rPr lang="en-US" sz="1500" dirty="0">
                <a:solidFill>
                  <a:schemeClr val="accent1">
                    <a:lumMod val="50000"/>
                  </a:schemeClr>
                </a:solidFill>
              </a:rPr>
              <a:t> </a:t>
            </a:r>
            <a:r>
              <a:rPr lang="en-US" sz="1500" dirty="0" err="1">
                <a:solidFill>
                  <a:schemeClr val="accent1">
                    <a:lumMod val="50000"/>
                  </a:schemeClr>
                </a:solidFill>
              </a:rPr>
              <a:t>dựng</a:t>
            </a:r>
            <a:r>
              <a:rPr lang="en-US" sz="1500" dirty="0">
                <a:solidFill>
                  <a:schemeClr val="accent1">
                    <a:lumMod val="50000"/>
                  </a:schemeClr>
                </a:solidFill>
              </a:rPr>
              <a:t> </a:t>
            </a:r>
            <a:r>
              <a:rPr lang="en-US" sz="1500" dirty="0" err="1">
                <a:solidFill>
                  <a:schemeClr val="accent1">
                    <a:lumMod val="50000"/>
                  </a:schemeClr>
                </a:solidFill>
              </a:rPr>
              <a:t>khung</a:t>
            </a:r>
            <a:r>
              <a:rPr lang="en-US" sz="1500" dirty="0">
                <a:solidFill>
                  <a:schemeClr val="accent1">
                    <a:lumMod val="50000"/>
                  </a:schemeClr>
                </a:solidFill>
              </a:rPr>
              <a:t> </a:t>
            </a:r>
            <a:r>
              <a:rPr lang="en-US" sz="1500" dirty="0" err="1">
                <a:solidFill>
                  <a:schemeClr val="accent1">
                    <a:lumMod val="50000"/>
                  </a:schemeClr>
                </a:solidFill>
              </a:rPr>
              <a:t>kỹ</a:t>
            </a:r>
            <a:r>
              <a:rPr lang="en-US" sz="1500" dirty="0">
                <a:solidFill>
                  <a:schemeClr val="accent1">
                    <a:lumMod val="50000"/>
                  </a:schemeClr>
                </a:solidFill>
              </a:rPr>
              <a:t> </a:t>
            </a:r>
            <a:r>
              <a:rPr lang="en-US" sz="1500" dirty="0" err="1">
                <a:solidFill>
                  <a:schemeClr val="accent1">
                    <a:lumMod val="50000"/>
                  </a:schemeClr>
                </a:solidFill>
              </a:rPr>
              <a:t>năng</a:t>
            </a:r>
            <a:r>
              <a:rPr lang="en-US" sz="1500" dirty="0">
                <a:solidFill>
                  <a:schemeClr val="accent1">
                    <a:lumMod val="50000"/>
                  </a:schemeClr>
                </a:solidFill>
              </a:rPr>
              <a:t> </a:t>
            </a:r>
            <a:r>
              <a:rPr lang="en-US" sz="1500" dirty="0" err="1">
                <a:solidFill>
                  <a:schemeClr val="accent1">
                    <a:lumMod val="50000"/>
                  </a:schemeClr>
                </a:solidFill>
              </a:rPr>
              <a:t>bồi</a:t>
            </a:r>
            <a:r>
              <a:rPr lang="en-US" sz="1500" dirty="0">
                <a:solidFill>
                  <a:schemeClr val="accent1">
                    <a:lumMod val="50000"/>
                  </a:schemeClr>
                </a:solidFill>
              </a:rPr>
              <a:t> </a:t>
            </a:r>
            <a:r>
              <a:rPr lang="en-US" sz="1500" dirty="0" err="1">
                <a:solidFill>
                  <a:schemeClr val="accent1">
                    <a:lumMod val="50000"/>
                  </a:schemeClr>
                </a:solidFill>
              </a:rPr>
              <a:t>dưỡng</a:t>
            </a:r>
            <a:r>
              <a:rPr lang="en-US" sz="1500" dirty="0">
                <a:solidFill>
                  <a:schemeClr val="accent1">
                    <a:lumMod val="50000"/>
                  </a:schemeClr>
                </a:solidFill>
              </a:rPr>
              <a:t> </a:t>
            </a:r>
            <a:r>
              <a:rPr lang="en-US" sz="1500" dirty="0" err="1">
                <a:solidFill>
                  <a:schemeClr val="accent1">
                    <a:lumMod val="50000"/>
                  </a:schemeClr>
                </a:solidFill>
              </a:rPr>
              <a:t>thúc</a:t>
            </a:r>
            <a:r>
              <a:rPr lang="en-US" sz="1500" dirty="0">
                <a:solidFill>
                  <a:schemeClr val="accent1">
                    <a:lumMod val="50000"/>
                  </a:schemeClr>
                </a:solidFill>
              </a:rPr>
              <a:t> </a:t>
            </a:r>
            <a:r>
              <a:rPr lang="en-US" sz="1500" dirty="0" err="1">
                <a:solidFill>
                  <a:schemeClr val="accent1">
                    <a:lumMod val="50000"/>
                  </a:schemeClr>
                </a:solidFill>
              </a:rPr>
              <a:t>đẩy</a:t>
            </a:r>
            <a:r>
              <a:rPr lang="en-US" sz="1500" dirty="0">
                <a:solidFill>
                  <a:schemeClr val="accent1">
                    <a:lumMod val="50000"/>
                  </a:schemeClr>
                </a:solidFill>
              </a:rPr>
              <a:t> </a:t>
            </a:r>
            <a:r>
              <a:rPr lang="en-US" sz="1500" dirty="0" err="1">
                <a:solidFill>
                  <a:schemeClr val="accent1">
                    <a:lumMod val="50000"/>
                  </a:schemeClr>
                </a:solidFill>
              </a:rPr>
              <a:t>tinh</a:t>
            </a:r>
            <a:r>
              <a:rPr lang="en-US" sz="1500" dirty="0">
                <a:solidFill>
                  <a:schemeClr val="accent1">
                    <a:lumMod val="50000"/>
                  </a:schemeClr>
                </a:solidFill>
              </a:rPr>
              <a:t> </a:t>
            </a:r>
            <a:r>
              <a:rPr lang="en-US" sz="1500" dirty="0" err="1">
                <a:solidFill>
                  <a:schemeClr val="accent1">
                    <a:lumMod val="50000"/>
                  </a:schemeClr>
                </a:solidFill>
              </a:rPr>
              <a:t>thần</a:t>
            </a:r>
            <a:r>
              <a:rPr lang="en-US" sz="1500" dirty="0">
                <a:solidFill>
                  <a:schemeClr val="accent1">
                    <a:lumMod val="50000"/>
                  </a:schemeClr>
                </a:solidFill>
              </a:rPr>
              <a:t> </a:t>
            </a:r>
            <a:r>
              <a:rPr lang="en-US" sz="1500" dirty="0" err="1">
                <a:solidFill>
                  <a:schemeClr val="accent1">
                    <a:lumMod val="50000"/>
                  </a:schemeClr>
                </a:solidFill>
              </a:rPr>
              <a:t>doanh</a:t>
            </a:r>
            <a:r>
              <a:rPr lang="en-US" sz="1500" dirty="0">
                <a:solidFill>
                  <a:schemeClr val="accent1">
                    <a:lumMod val="50000"/>
                  </a:schemeClr>
                </a:solidFill>
              </a:rPr>
              <a:t> </a:t>
            </a:r>
            <a:r>
              <a:rPr lang="en-US" sz="1500" dirty="0" err="1">
                <a:solidFill>
                  <a:schemeClr val="accent1">
                    <a:lumMod val="50000"/>
                  </a:schemeClr>
                </a:solidFill>
              </a:rPr>
              <a:t>nhân</a:t>
            </a:r>
            <a:r>
              <a:rPr lang="en-US" sz="1500" dirty="0">
                <a:solidFill>
                  <a:schemeClr val="accent1">
                    <a:lumMod val="50000"/>
                  </a:schemeClr>
                </a:solidFill>
              </a:rPr>
              <a:t>, </a:t>
            </a:r>
            <a:r>
              <a:rPr lang="en-US" sz="1500" dirty="0" err="1">
                <a:solidFill>
                  <a:schemeClr val="accent1">
                    <a:lumMod val="50000"/>
                  </a:schemeClr>
                </a:solidFill>
              </a:rPr>
              <a:t>khởi</a:t>
            </a:r>
            <a:r>
              <a:rPr lang="en-US" sz="1500" dirty="0">
                <a:solidFill>
                  <a:schemeClr val="accent1">
                    <a:lumMod val="50000"/>
                  </a:schemeClr>
                </a:solidFill>
              </a:rPr>
              <a:t> </a:t>
            </a:r>
            <a:r>
              <a:rPr lang="en-US" sz="1500" dirty="0" err="1">
                <a:solidFill>
                  <a:schemeClr val="accent1">
                    <a:lumMod val="50000"/>
                  </a:schemeClr>
                </a:solidFill>
              </a:rPr>
              <a:t>nghiệp</a:t>
            </a:r>
            <a:r>
              <a:rPr lang="en-US" sz="1500" dirty="0">
                <a:solidFill>
                  <a:schemeClr val="accent1">
                    <a:lumMod val="50000"/>
                  </a:schemeClr>
                </a:solidFill>
              </a:rPr>
              <a:t> </a:t>
            </a:r>
            <a:r>
              <a:rPr lang="en-US" sz="1500" dirty="0" err="1">
                <a:solidFill>
                  <a:schemeClr val="accent1">
                    <a:lumMod val="50000"/>
                  </a:schemeClr>
                </a:solidFill>
              </a:rPr>
              <a:t>các</a:t>
            </a:r>
            <a:r>
              <a:rPr lang="en-US" sz="1500" dirty="0">
                <a:solidFill>
                  <a:schemeClr val="accent1">
                    <a:lumMod val="50000"/>
                  </a:schemeClr>
                </a:solidFill>
              </a:rPr>
              <a:t> </a:t>
            </a:r>
            <a:r>
              <a:rPr lang="en-US" sz="1500" dirty="0" err="1">
                <a:solidFill>
                  <a:schemeClr val="accent1">
                    <a:lumMod val="50000"/>
                  </a:schemeClr>
                </a:solidFill>
              </a:rPr>
              <a:t>cấp</a:t>
            </a:r>
            <a:r>
              <a:rPr lang="en-US" sz="1500" dirty="0">
                <a:solidFill>
                  <a:schemeClr val="accent1">
                    <a:lumMod val="50000"/>
                  </a:schemeClr>
                </a:solidFill>
              </a:rPr>
              <a:t> </a:t>
            </a:r>
            <a:r>
              <a:rPr lang="en-US" sz="1500" dirty="0" err="1">
                <a:solidFill>
                  <a:schemeClr val="accent1">
                    <a:lumMod val="50000"/>
                  </a:schemeClr>
                </a:solidFill>
              </a:rPr>
              <a:t>học</a:t>
            </a:r>
            <a:r>
              <a:rPr lang="en-US" sz="1500" dirty="0">
                <a:solidFill>
                  <a:schemeClr val="accent1">
                    <a:lumMod val="50000"/>
                  </a:schemeClr>
                </a:solidFill>
              </a:rPr>
              <a:t> </a:t>
            </a:r>
            <a:r>
              <a:rPr lang="en-US" sz="1500" dirty="0" err="1">
                <a:solidFill>
                  <a:schemeClr val="accent1">
                    <a:lumMod val="50000"/>
                  </a:schemeClr>
                </a:solidFill>
              </a:rPr>
              <a:t>phổ</a:t>
            </a:r>
            <a:r>
              <a:rPr lang="en-US" sz="1500" dirty="0">
                <a:solidFill>
                  <a:schemeClr val="accent1">
                    <a:lumMod val="50000"/>
                  </a:schemeClr>
                </a:solidFill>
              </a:rPr>
              <a:t> </a:t>
            </a:r>
            <a:r>
              <a:rPr lang="en-US" sz="1500" dirty="0" err="1">
                <a:solidFill>
                  <a:schemeClr val="accent1">
                    <a:lumMod val="50000"/>
                  </a:schemeClr>
                </a:solidFill>
              </a:rPr>
              <a:t>thông</a:t>
            </a:r>
            <a:endParaRPr lang="en-US" sz="1500" dirty="0">
              <a:solidFill>
                <a:schemeClr val="accent1">
                  <a:lumMod val="50000"/>
                </a:schemeClr>
              </a:solidFill>
            </a:endParaRPr>
          </a:p>
          <a:p>
            <a:pPr algn="just"/>
            <a:r>
              <a:rPr lang="en-US" sz="1500" dirty="0" err="1">
                <a:solidFill>
                  <a:schemeClr val="accent1">
                    <a:lumMod val="50000"/>
                  </a:schemeClr>
                </a:solidFill>
              </a:rPr>
              <a:t>Xây</a:t>
            </a:r>
            <a:r>
              <a:rPr lang="en-US" sz="1500" dirty="0">
                <a:solidFill>
                  <a:schemeClr val="accent1">
                    <a:lumMod val="50000"/>
                  </a:schemeClr>
                </a:solidFill>
              </a:rPr>
              <a:t> </a:t>
            </a:r>
            <a:r>
              <a:rPr lang="en-US" sz="1500" dirty="0" err="1">
                <a:solidFill>
                  <a:schemeClr val="accent1">
                    <a:lumMod val="50000"/>
                  </a:schemeClr>
                </a:solidFill>
              </a:rPr>
              <a:t>dựng</a:t>
            </a:r>
            <a:r>
              <a:rPr lang="en-US" sz="1500" dirty="0">
                <a:solidFill>
                  <a:schemeClr val="accent1">
                    <a:lumMod val="50000"/>
                  </a:schemeClr>
                </a:solidFill>
              </a:rPr>
              <a:t> </a:t>
            </a:r>
            <a:r>
              <a:rPr lang="en-US" sz="1500" dirty="0" err="1">
                <a:solidFill>
                  <a:schemeClr val="accent1">
                    <a:lumMod val="50000"/>
                  </a:schemeClr>
                </a:solidFill>
              </a:rPr>
              <a:t>Đề</a:t>
            </a:r>
            <a:r>
              <a:rPr lang="en-US" sz="1500" dirty="0">
                <a:solidFill>
                  <a:schemeClr val="accent1">
                    <a:lumMod val="50000"/>
                  </a:schemeClr>
                </a:solidFill>
              </a:rPr>
              <a:t> </a:t>
            </a:r>
            <a:r>
              <a:rPr lang="en-US" sz="1500" dirty="0" err="1">
                <a:solidFill>
                  <a:schemeClr val="accent1">
                    <a:lumMod val="50000"/>
                  </a:schemeClr>
                </a:solidFill>
              </a:rPr>
              <a:t>án</a:t>
            </a:r>
            <a:r>
              <a:rPr lang="en-US" sz="1500" dirty="0">
                <a:solidFill>
                  <a:schemeClr val="accent1">
                    <a:lumMod val="50000"/>
                  </a:schemeClr>
                </a:solidFill>
              </a:rPr>
              <a:t> </a:t>
            </a:r>
            <a:r>
              <a:rPr lang="en-US" sz="1500" dirty="0" err="1">
                <a:solidFill>
                  <a:schemeClr val="accent1">
                    <a:lumMod val="50000"/>
                  </a:schemeClr>
                </a:solidFill>
              </a:rPr>
              <a:t>hỗ</a:t>
            </a:r>
            <a:r>
              <a:rPr lang="en-US" sz="1500" dirty="0">
                <a:solidFill>
                  <a:schemeClr val="accent1">
                    <a:lumMod val="50000"/>
                  </a:schemeClr>
                </a:solidFill>
              </a:rPr>
              <a:t> </a:t>
            </a:r>
            <a:r>
              <a:rPr lang="en-US" sz="1500" dirty="0" err="1">
                <a:solidFill>
                  <a:schemeClr val="accent1">
                    <a:lumMod val="50000"/>
                  </a:schemeClr>
                </a:solidFill>
              </a:rPr>
              <a:t>trợ</a:t>
            </a:r>
            <a:r>
              <a:rPr lang="en-US" sz="1500" dirty="0">
                <a:solidFill>
                  <a:schemeClr val="accent1">
                    <a:lumMod val="50000"/>
                  </a:schemeClr>
                </a:solidFill>
              </a:rPr>
              <a:t> HS,SV </a:t>
            </a:r>
            <a:r>
              <a:rPr lang="en-US" sz="1500" dirty="0" err="1">
                <a:solidFill>
                  <a:schemeClr val="accent1">
                    <a:lumMod val="50000"/>
                  </a:schemeClr>
                </a:solidFill>
              </a:rPr>
              <a:t>giai</a:t>
            </a:r>
            <a:r>
              <a:rPr lang="en-US" sz="1500" dirty="0">
                <a:solidFill>
                  <a:schemeClr val="accent1">
                    <a:lumMod val="50000"/>
                  </a:schemeClr>
                </a:solidFill>
              </a:rPr>
              <a:t> </a:t>
            </a:r>
            <a:r>
              <a:rPr lang="en-US" sz="1500" dirty="0" err="1">
                <a:solidFill>
                  <a:schemeClr val="accent1">
                    <a:lumMod val="50000"/>
                  </a:schemeClr>
                </a:solidFill>
              </a:rPr>
              <a:t>đoạn</a:t>
            </a:r>
            <a:r>
              <a:rPr lang="en-US" sz="1500" dirty="0">
                <a:solidFill>
                  <a:schemeClr val="accent1">
                    <a:lumMod val="50000"/>
                  </a:schemeClr>
                </a:solidFill>
              </a:rPr>
              <a:t> 2026-2035</a:t>
            </a:r>
          </a:p>
          <a:p>
            <a:pPr algn="just"/>
            <a:r>
              <a:rPr lang="en-US" sz="1500" dirty="0" err="1">
                <a:solidFill>
                  <a:schemeClr val="accent1">
                    <a:lumMod val="50000"/>
                  </a:schemeClr>
                </a:solidFill>
              </a:rPr>
              <a:t>Đổi</a:t>
            </a:r>
            <a:r>
              <a:rPr lang="en-US" sz="1500" dirty="0">
                <a:solidFill>
                  <a:schemeClr val="accent1">
                    <a:lumMod val="50000"/>
                  </a:schemeClr>
                </a:solidFill>
              </a:rPr>
              <a:t> </a:t>
            </a:r>
            <a:r>
              <a:rPr lang="en-US" sz="1500" dirty="0" err="1">
                <a:solidFill>
                  <a:schemeClr val="accent1">
                    <a:lumMod val="50000"/>
                  </a:schemeClr>
                </a:solidFill>
              </a:rPr>
              <a:t>mới</a:t>
            </a:r>
            <a:r>
              <a:rPr lang="en-US" sz="1500" dirty="0">
                <a:solidFill>
                  <a:schemeClr val="accent1">
                    <a:lumMod val="50000"/>
                  </a:schemeClr>
                </a:solidFill>
              </a:rPr>
              <a:t> </a:t>
            </a:r>
            <a:r>
              <a:rPr lang="en-US" sz="1500" dirty="0" err="1">
                <a:solidFill>
                  <a:schemeClr val="accent1">
                    <a:lumMod val="50000"/>
                  </a:schemeClr>
                </a:solidFill>
              </a:rPr>
              <a:t>hình</a:t>
            </a:r>
            <a:r>
              <a:rPr lang="en-US" sz="1500" dirty="0">
                <a:solidFill>
                  <a:schemeClr val="accent1">
                    <a:lumMod val="50000"/>
                  </a:schemeClr>
                </a:solidFill>
              </a:rPr>
              <a:t> </a:t>
            </a:r>
            <a:r>
              <a:rPr lang="en-US" sz="1500" dirty="0" err="1">
                <a:solidFill>
                  <a:schemeClr val="accent1">
                    <a:lumMod val="50000"/>
                  </a:schemeClr>
                </a:solidFill>
              </a:rPr>
              <a:t>thức</a:t>
            </a:r>
            <a:r>
              <a:rPr lang="en-US" sz="1500" dirty="0">
                <a:solidFill>
                  <a:schemeClr val="accent1">
                    <a:lumMod val="50000"/>
                  </a:schemeClr>
                </a:solidFill>
              </a:rPr>
              <a:t>, </a:t>
            </a:r>
            <a:r>
              <a:rPr lang="en-US" sz="1500" dirty="0" err="1">
                <a:solidFill>
                  <a:schemeClr val="accent1">
                    <a:lumMod val="50000"/>
                  </a:schemeClr>
                </a:solidFill>
              </a:rPr>
              <a:t>phương</a:t>
            </a:r>
            <a:r>
              <a:rPr lang="en-US" sz="1500" dirty="0">
                <a:solidFill>
                  <a:schemeClr val="accent1">
                    <a:lumMod val="50000"/>
                  </a:schemeClr>
                </a:solidFill>
              </a:rPr>
              <a:t> </a:t>
            </a:r>
            <a:r>
              <a:rPr lang="en-US" sz="1500" dirty="0" err="1">
                <a:solidFill>
                  <a:schemeClr val="accent1">
                    <a:lumMod val="50000"/>
                  </a:schemeClr>
                </a:solidFill>
              </a:rPr>
              <a:t>thức</a:t>
            </a:r>
            <a:r>
              <a:rPr lang="en-US" sz="1500" dirty="0">
                <a:solidFill>
                  <a:schemeClr val="accent1">
                    <a:lumMod val="50000"/>
                  </a:schemeClr>
                </a:solidFill>
              </a:rPr>
              <a:t> </a:t>
            </a:r>
            <a:r>
              <a:rPr lang="en-US" sz="1500" dirty="0" err="1">
                <a:solidFill>
                  <a:schemeClr val="accent1">
                    <a:lumMod val="50000"/>
                  </a:schemeClr>
                </a:solidFill>
              </a:rPr>
              <a:t>hợp</a:t>
            </a:r>
            <a:r>
              <a:rPr lang="en-US" sz="1500" dirty="0">
                <a:solidFill>
                  <a:schemeClr val="accent1">
                    <a:lumMod val="50000"/>
                  </a:schemeClr>
                </a:solidFill>
              </a:rPr>
              <a:t> </a:t>
            </a:r>
            <a:r>
              <a:rPr lang="en-US" sz="1500" dirty="0" err="1">
                <a:solidFill>
                  <a:schemeClr val="accent1">
                    <a:lumMod val="50000"/>
                  </a:schemeClr>
                </a:solidFill>
              </a:rPr>
              <a:t>tác</a:t>
            </a:r>
            <a:r>
              <a:rPr lang="en-US" sz="1500" dirty="0">
                <a:solidFill>
                  <a:schemeClr val="accent1">
                    <a:lumMod val="50000"/>
                  </a:schemeClr>
                </a:solidFill>
              </a:rPr>
              <a:t>, </a:t>
            </a:r>
            <a:r>
              <a:rPr lang="en-US" sz="1500" dirty="0" err="1">
                <a:solidFill>
                  <a:schemeClr val="accent1">
                    <a:lumMod val="50000"/>
                  </a:schemeClr>
                </a:solidFill>
              </a:rPr>
              <a:t>liên</a:t>
            </a:r>
            <a:r>
              <a:rPr lang="en-US" sz="1500" dirty="0">
                <a:solidFill>
                  <a:schemeClr val="accent1">
                    <a:lumMod val="50000"/>
                  </a:schemeClr>
                </a:solidFill>
              </a:rPr>
              <a:t> </a:t>
            </a:r>
            <a:r>
              <a:rPr lang="en-US" sz="1500" dirty="0" err="1">
                <a:solidFill>
                  <a:schemeClr val="accent1">
                    <a:lumMod val="50000"/>
                  </a:schemeClr>
                </a:solidFill>
              </a:rPr>
              <a:t>kết</a:t>
            </a:r>
            <a:r>
              <a:rPr lang="en-US" sz="1500" dirty="0">
                <a:solidFill>
                  <a:schemeClr val="accent1">
                    <a:lumMod val="50000"/>
                  </a:schemeClr>
                </a:solidFill>
              </a:rPr>
              <a:t> </a:t>
            </a:r>
            <a:r>
              <a:rPr lang="en-US" sz="1500" dirty="0" err="1">
                <a:solidFill>
                  <a:schemeClr val="accent1">
                    <a:lumMod val="50000"/>
                  </a:schemeClr>
                </a:solidFill>
              </a:rPr>
              <a:t>đào</a:t>
            </a:r>
            <a:r>
              <a:rPr lang="en-US" sz="1500" dirty="0">
                <a:solidFill>
                  <a:schemeClr val="accent1">
                    <a:lumMod val="50000"/>
                  </a:schemeClr>
                </a:solidFill>
              </a:rPr>
              <a:t> </a:t>
            </a:r>
            <a:r>
              <a:rPr lang="en-US" sz="1500" dirty="0" err="1">
                <a:solidFill>
                  <a:schemeClr val="accent1">
                    <a:lumMod val="50000"/>
                  </a:schemeClr>
                </a:solidFill>
              </a:rPr>
              <a:t>tạo</a:t>
            </a:r>
            <a:r>
              <a:rPr lang="en-US" sz="1500" dirty="0">
                <a:solidFill>
                  <a:schemeClr val="accent1">
                    <a:lumMod val="50000"/>
                  </a:schemeClr>
                </a:solidFill>
              </a:rPr>
              <a:t> HSSV </a:t>
            </a:r>
            <a:r>
              <a:rPr lang="en-US" sz="1500" dirty="0" err="1">
                <a:solidFill>
                  <a:schemeClr val="accent1">
                    <a:lumMod val="50000"/>
                  </a:schemeClr>
                </a:solidFill>
              </a:rPr>
              <a:t>về</a:t>
            </a:r>
            <a:r>
              <a:rPr lang="en-US" sz="1500" dirty="0">
                <a:solidFill>
                  <a:schemeClr val="accent1">
                    <a:lumMod val="50000"/>
                  </a:schemeClr>
                </a:solidFill>
              </a:rPr>
              <a:t> </a:t>
            </a:r>
            <a:r>
              <a:rPr lang="en-US" sz="1500" dirty="0" err="1">
                <a:solidFill>
                  <a:schemeClr val="accent1">
                    <a:lumMod val="50000"/>
                  </a:schemeClr>
                </a:solidFill>
              </a:rPr>
              <a:t>khởi</a:t>
            </a:r>
            <a:r>
              <a:rPr lang="en-US" sz="1500" dirty="0">
                <a:solidFill>
                  <a:schemeClr val="accent1">
                    <a:lumMod val="50000"/>
                  </a:schemeClr>
                </a:solidFill>
              </a:rPr>
              <a:t> </a:t>
            </a:r>
            <a:r>
              <a:rPr lang="en-US" sz="1500" dirty="0" err="1">
                <a:solidFill>
                  <a:schemeClr val="accent1">
                    <a:lumMod val="50000"/>
                  </a:schemeClr>
                </a:solidFill>
              </a:rPr>
              <a:t>nghiệp</a:t>
            </a:r>
            <a:r>
              <a:rPr lang="en-US" sz="1500" dirty="0">
                <a:solidFill>
                  <a:schemeClr val="accent1">
                    <a:lumMod val="50000"/>
                  </a:schemeClr>
                </a:solidFill>
              </a:rPr>
              <a:t> </a:t>
            </a:r>
            <a:r>
              <a:rPr lang="en-US" sz="1500" dirty="0" err="1">
                <a:solidFill>
                  <a:schemeClr val="accent1">
                    <a:lumMod val="50000"/>
                  </a:schemeClr>
                </a:solidFill>
              </a:rPr>
              <a:t>và</a:t>
            </a:r>
            <a:r>
              <a:rPr lang="en-US" sz="1500" dirty="0">
                <a:solidFill>
                  <a:schemeClr val="accent1">
                    <a:lumMod val="50000"/>
                  </a:schemeClr>
                </a:solidFill>
              </a:rPr>
              <a:t> </a:t>
            </a:r>
            <a:r>
              <a:rPr lang="en-US" sz="1500" dirty="0" err="1">
                <a:solidFill>
                  <a:schemeClr val="accent1">
                    <a:lumMod val="50000"/>
                  </a:schemeClr>
                </a:solidFill>
              </a:rPr>
              <a:t>kinh</a:t>
            </a:r>
            <a:r>
              <a:rPr lang="en-US" sz="1500" dirty="0">
                <a:solidFill>
                  <a:schemeClr val="accent1">
                    <a:lumMod val="50000"/>
                  </a:schemeClr>
                </a:solidFill>
              </a:rPr>
              <a:t> </a:t>
            </a:r>
            <a:r>
              <a:rPr lang="en-US" sz="1500" dirty="0" err="1">
                <a:solidFill>
                  <a:schemeClr val="accent1">
                    <a:lumMod val="50000"/>
                  </a:schemeClr>
                </a:solidFill>
              </a:rPr>
              <a:t>doanh</a:t>
            </a:r>
            <a:endParaRPr lang="en-US" sz="1500" dirty="0">
              <a:solidFill>
                <a:schemeClr val="accent1">
                  <a:lumMod val="50000"/>
                </a:schemeClr>
              </a:solidFill>
            </a:endParaRPr>
          </a:p>
        </p:txBody>
      </p:sp>
      <p:sp>
        <p:nvSpPr>
          <p:cNvPr id="8" name="Rectangle 7">
            <a:extLst>
              <a:ext uri="{FF2B5EF4-FFF2-40B4-BE49-F238E27FC236}">
                <a16:creationId xmlns:a16="http://schemas.microsoft.com/office/drawing/2014/main" id="{3EAB1B78-BC51-A4C8-6080-4C71B325625A}"/>
              </a:ext>
            </a:extLst>
          </p:cNvPr>
          <p:cNvSpPr/>
          <p:nvPr/>
        </p:nvSpPr>
        <p:spPr>
          <a:xfrm>
            <a:off x="6997801" y="2715927"/>
            <a:ext cx="2936132" cy="341816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accent1">
                    <a:lumMod val="50000"/>
                  </a:schemeClr>
                </a:solidFill>
              </a:rPr>
              <a:t>Xây</a:t>
            </a:r>
            <a:r>
              <a:rPr lang="en-US" sz="2000" dirty="0">
                <a:solidFill>
                  <a:schemeClr val="accent1">
                    <a:lumMod val="50000"/>
                  </a:schemeClr>
                </a:solidFill>
              </a:rPr>
              <a:t> </a:t>
            </a:r>
            <a:r>
              <a:rPr lang="en-US" sz="2000" dirty="0" err="1">
                <a:solidFill>
                  <a:schemeClr val="accent1">
                    <a:lumMod val="50000"/>
                  </a:schemeClr>
                </a:solidFill>
              </a:rPr>
              <a:t>dựng</a:t>
            </a:r>
            <a:r>
              <a:rPr lang="en-US" sz="2000" dirty="0">
                <a:solidFill>
                  <a:schemeClr val="accent1">
                    <a:lumMod val="50000"/>
                  </a:schemeClr>
                </a:solidFill>
              </a:rPr>
              <a:t> </a:t>
            </a:r>
            <a:r>
              <a:rPr lang="en-US" sz="2000" dirty="0" err="1">
                <a:solidFill>
                  <a:schemeClr val="accent1">
                    <a:lumMod val="50000"/>
                  </a:schemeClr>
                </a:solidFill>
              </a:rPr>
              <a:t>chương</a:t>
            </a:r>
            <a:r>
              <a:rPr lang="en-US" sz="2000" dirty="0">
                <a:solidFill>
                  <a:schemeClr val="accent1">
                    <a:lumMod val="50000"/>
                  </a:schemeClr>
                </a:solidFill>
              </a:rPr>
              <a:t> </a:t>
            </a:r>
            <a:r>
              <a:rPr lang="en-US" sz="2000" dirty="0" err="1">
                <a:solidFill>
                  <a:schemeClr val="accent1">
                    <a:lumMod val="50000"/>
                  </a:schemeClr>
                </a:solidFill>
              </a:rPr>
              <a:t>trình</a:t>
            </a:r>
            <a:r>
              <a:rPr lang="en-US" sz="2000" dirty="0">
                <a:solidFill>
                  <a:schemeClr val="accent1">
                    <a:lumMod val="50000"/>
                  </a:schemeClr>
                </a:solidFill>
              </a:rPr>
              <a:t> </a:t>
            </a:r>
            <a:r>
              <a:rPr lang="en-US" sz="2000" dirty="0" err="1">
                <a:solidFill>
                  <a:schemeClr val="accent1">
                    <a:lumMod val="50000"/>
                  </a:schemeClr>
                </a:solidFill>
              </a:rPr>
              <a:t>đào</a:t>
            </a:r>
            <a:r>
              <a:rPr lang="en-US" sz="2000" dirty="0">
                <a:solidFill>
                  <a:schemeClr val="accent1">
                    <a:lumMod val="50000"/>
                  </a:schemeClr>
                </a:solidFill>
              </a:rPr>
              <a:t> </a:t>
            </a:r>
            <a:r>
              <a:rPr lang="en-US" sz="2000" dirty="0" err="1">
                <a:solidFill>
                  <a:schemeClr val="accent1">
                    <a:lumMod val="50000"/>
                  </a:schemeClr>
                </a:solidFill>
              </a:rPr>
              <a:t>tạo</a:t>
            </a:r>
            <a:r>
              <a:rPr lang="en-US" sz="2000" dirty="0">
                <a:solidFill>
                  <a:schemeClr val="accent1">
                    <a:lumMod val="50000"/>
                  </a:schemeClr>
                </a:solidFill>
              </a:rPr>
              <a:t> </a:t>
            </a:r>
            <a:r>
              <a:rPr lang="en-US" sz="2000" dirty="0" err="1">
                <a:solidFill>
                  <a:schemeClr val="accent1">
                    <a:lumMod val="50000"/>
                  </a:schemeClr>
                </a:solidFill>
              </a:rPr>
              <a:t>tinh</a:t>
            </a:r>
            <a:r>
              <a:rPr lang="en-US" sz="2000" dirty="0">
                <a:solidFill>
                  <a:schemeClr val="accent1">
                    <a:lumMod val="50000"/>
                  </a:schemeClr>
                </a:solidFill>
              </a:rPr>
              <a:t> </a:t>
            </a:r>
            <a:r>
              <a:rPr lang="en-US" sz="2000" dirty="0" err="1">
                <a:solidFill>
                  <a:schemeClr val="accent1">
                    <a:lumMod val="50000"/>
                  </a:schemeClr>
                </a:solidFill>
              </a:rPr>
              <a:t>thần</a:t>
            </a:r>
            <a:r>
              <a:rPr lang="en-US" sz="2000" dirty="0">
                <a:solidFill>
                  <a:schemeClr val="accent1">
                    <a:lumMod val="50000"/>
                  </a:schemeClr>
                </a:solidFill>
              </a:rPr>
              <a:t> </a:t>
            </a:r>
            <a:r>
              <a:rPr lang="en-US" sz="2000" dirty="0" err="1">
                <a:solidFill>
                  <a:schemeClr val="accent1">
                    <a:lumMod val="50000"/>
                  </a:schemeClr>
                </a:solidFill>
              </a:rPr>
              <a:t>doanh</a:t>
            </a:r>
            <a:r>
              <a:rPr lang="en-US" sz="2000" dirty="0">
                <a:solidFill>
                  <a:schemeClr val="accent1">
                    <a:lumMod val="50000"/>
                  </a:schemeClr>
                </a:solidFill>
              </a:rPr>
              <a:t> </a:t>
            </a:r>
            <a:r>
              <a:rPr lang="en-US" sz="2000" dirty="0" err="1">
                <a:solidFill>
                  <a:schemeClr val="accent1">
                    <a:lumMod val="50000"/>
                  </a:schemeClr>
                </a:solidFill>
              </a:rPr>
              <a:t>nhân</a:t>
            </a:r>
            <a:r>
              <a:rPr lang="en-US" sz="2000" dirty="0">
                <a:solidFill>
                  <a:schemeClr val="accent1">
                    <a:lumMod val="50000"/>
                  </a:schemeClr>
                </a:solidFill>
              </a:rPr>
              <a:t>, </a:t>
            </a:r>
            <a:r>
              <a:rPr lang="en-US" sz="2000" dirty="0" err="1">
                <a:solidFill>
                  <a:schemeClr val="accent1">
                    <a:lumMod val="50000"/>
                  </a:schemeClr>
                </a:solidFill>
              </a:rPr>
              <a:t>tinh</a:t>
            </a:r>
            <a:r>
              <a:rPr lang="en-US" sz="2000" dirty="0">
                <a:solidFill>
                  <a:schemeClr val="accent1">
                    <a:lumMod val="50000"/>
                  </a:schemeClr>
                </a:solidFill>
              </a:rPr>
              <a:t> </a:t>
            </a:r>
            <a:r>
              <a:rPr lang="en-US" sz="2000" dirty="0" err="1">
                <a:solidFill>
                  <a:schemeClr val="accent1">
                    <a:lumMod val="50000"/>
                  </a:schemeClr>
                </a:solidFill>
              </a:rPr>
              <a:t>thần</a:t>
            </a:r>
            <a:r>
              <a:rPr lang="en-US" sz="2000" dirty="0">
                <a:solidFill>
                  <a:schemeClr val="accent1">
                    <a:lumMod val="50000"/>
                  </a:schemeClr>
                </a:solidFill>
              </a:rPr>
              <a:t> </a:t>
            </a:r>
            <a:r>
              <a:rPr lang="en-US" sz="2000" dirty="0" err="1">
                <a:solidFill>
                  <a:schemeClr val="accent1">
                    <a:lumMod val="50000"/>
                  </a:schemeClr>
                </a:solidFill>
              </a:rPr>
              <a:t>khởi</a:t>
            </a:r>
            <a:r>
              <a:rPr lang="en-US" sz="2000" dirty="0">
                <a:solidFill>
                  <a:schemeClr val="accent1">
                    <a:lumMod val="50000"/>
                  </a:schemeClr>
                </a:solidFill>
              </a:rPr>
              <a:t> </a:t>
            </a:r>
            <a:r>
              <a:rPr lang="en-US" sz="2000" dirty="0" err="1">
                <a:solidFill>
                  <a:schemeClr val="accent1">
                    <a:lumMod val="50000"/>
                  </a:schemeClr>
                </a:solidFill>
              </a:rPr>
              <a:t>nghiệp</a:t>
            </a:r>
            <a:r>
              <a:rPr lang="en-US" sz="2000" dirty="0">
                <a:solidFill>
                  <a:schemeClr val="accent1">
                    <a:lumMod val="50000"/>
                  </a:schemeClr>
                </a:solidFill>
              </a:rPr>
              <a:t> </a:t>
            </a:r>
            <a:r>
              <a:rPr lang="en-US" sz="2000" dirty="0" err="1">
                <a:solidFill>
                  <a:schemeClr val="accent1">
                    <a:lumMod val="50000"/>
                  </a:schemeClr>
                </a:solidFill>
              </a:rPr>
              <a:t>trong</a:t>
            </a:r>
            <a:r>
              <a:rPr lang="en-US" sz="2000" dirty="0">
                <a:solidFill>
                  <a:schemeClr val="accent1">
                    <a:lumMod val="50000"/>
                  </a:schemeClr>
                </a:solidFill>
              </a:rPr>
              <a:t> </a:t>
            </a:r>
            <a:r>
              <a:rPr lang="en-US" sz="2000" dirty="0" err="1">
                <a:solidFill>
                  <a:schemeClr val="accent1">
                    <a:lumMod val="50000"/>
                  </a:schemeClr>
                </a:solidFill>
              </a:rPr>
              <a:t>các</a:t>
            </a:r>
            <a:r>
              <a:rPr lang="en-US" sz="2000" dirty="0">
                <a:solidFill>
                  <a:schemeClr val="accent1">
                    <a:lumMod val="50000"/>
                  </a:schemeClr>
                </a:solidFill>
              </a:rPr>
              <a:t> </a:t>
            </a:r>
            <a:r>
              <a:rPr lang="en-US" sz="2000" dirty="0" err="1">
                <a:solidFill>
                  <a:schemeClr val="accent1">
                    <a:lumMod val="50000"/>
                  </a:schemeClr>
                </a:solidFill>
              </a:rPr>
              <a:t>chương</a:t>
            </a:r>
            <a:r>
              <a:rPr lang="en-US" sz="2000" dirty="0">
                <a:solidFill>
                  <a:schemeClr val="accent1">
                    <a:lumMod val="50000"/>
                  </a:schemeClr>
                </a:solidFill>
              </a:rPr>
              <a:t> </a:t>
            </a:r>
            <a:r>
              <a:rPr lang="en-US" sz="2000" dirty="0" err="1">
                <a:solidFill>
                  <a:schemeClr val="accent1">
                    <a:lumMod val="50000"/>
                  </a:schemeClr>
                </a:solidFill>
              </a:rPr>
              <a:t>trình</a:t>
            </a:r>
            <a:r>
              <a:rPr lang="en-US" sz="2000" dirty="0">
                <a:solidFill>
                  <a:schemeClr val="accent1">
                    <a:lumMod val="50000"/>
                  </a:schemeClr>
                </a:solidFill>
              </a:rPr>
              <a:t> </a:t>
            </a:r>
            <a:r>
              <a:rPr lang="en-US" sz="2000" dirty="0" err="1">
                <a:solidFill>
                  <a:schemeClr val="accent1">
                    <a:lumMod val="50000"/>
                  </a:schemeClr>
                </a:solidFill>
              </a:rPr>
              <a:t>đào</a:t>
            </a:r>
            <a:r>
              <a:rPr lang="en-US" sz="2000" dirty="0">
                <a:solidFill>
                  <a:schemeClr val="accent1">
                    <a:lumMod val="50000"/>
                  </a:schemeClr>
                </a:solidFill>
              </a:rPr>
              <a:t> </a:t>
            </a:r>
            <a:r>
              <a:rPr lang="en-US" sz="2000" dirty="0" err="1">
                <a:solidFill>
                  <a:schemeClr val="accent1">
                    <a:lumMod val="50000"/>
                  </a:schemeClr>
                </a:solidFill>
              </a:rPr>
              <a:t>tạo</a:t>
            </a:r>
            <a:r>
              <a:rPr lang="en-US" sz="2000" dirty="0">
                <a:solidFill>
                  <a:schemeClr val="accent1">
                    <a:lumMod val="50000"/>
                  </a:schemeClr>
                </a:solidFill>
              </a:rPr>
              <a:t> </a:t>
            </a:r>
            <a:r>
              <a:rPr lang="en-US" sz="2000" dirty="0" err="1">
                <a:solidFill>
                  <a:schemeClr val="accent1">
                    <a:lumMod val="50000"/>
                  </a:schemeClr>
                </a:solidFill>
              </a:rPr>
              <a:t>đối</a:t>
            </a:r>
            <a:r>
              <a:rPr lang="en-US" sz="2000" dirty="0">
                <a:solidFill>
                  <a:schemeClr val="accent1">
                    <a:lumMod val="50000"/>
                  </a:schemeClr>
                </a:solidFill>
              </a:rPr>
              <a:t> </a:t>
            </a:r>
            <a:r>
              <a:rPr lang="en-US" sz="2000" dirty="0" err="1">
                <a:solidFill>
                  <a:schemeClr val="accent1">
                    <a:lumMod val="50000"/>
                  </a:schemeClr>
                </a:solidFill>
              </a:rPr>
              <a:t>với</a:t>
            </a:r>
            <a:r>
              <a:rPr lang="en-US" sz="2000" dirty="0">
                <a:solidFill>
                  <a:schemeClr val="accent1">
                    <a:lumMod val="50000"/>
                  </a:schemeClr>
                </a:solidFill>
              </a:rPr>
              <a:t> </a:t>
            </a:r>
            <a:r>
              <a:rPr lang="en-US" sz="2000" dirty="0" err="1">
                <a:solidFill>
                  <a:schemeClr val="accent1">
                    <a:lumMod val="50000"/>
                  </a:schemeClr>
                </a:solidFill>
              </a:rPr>
              <a:t>các</a:t>
            </a:r>
            <a:r>
              <a:rPr lang="en-US" sz="2000" dirty="0">
                <a:solidFill>
                  <a:schemeClr val="accent1">
                    <a:lumMod val="50000"/>
                  </a:schemeClr>
                </a:solidFill>
              </a:rPr>
              <a:t> </a:t>
            </a:r>
            <a:r>
              <a:rPr lang="en-US" sz="2000" dirty="0" err="1">
                <a:solidFill>
                  <a:schemeClr val="accent1">
                    <a:lumMod val="50000"/>
                  </a:schemeClr>
                </a:solidFill>
              </a:rPr>
              <a:t>trình</a:t>
            </a:r>
            <a:r>
              <a:rPr lang="en-US" sz="2000" dirty="0">
                <a:solidFill>
                  <a:schemeClr val="accent1">
                    <a:lumMod val="50000"/>
                  </a:schemeClr>
                </a:solidFill>
              </a:rPr>
              <a:t> </a:t>
            </a:r>
            <a:r>
              <a:rPr lang="en-US" sz="2000" dirty="0" err="1">
                <a:solidFill>
                  <a:schemeClr val="accent1">
                    <a:lumMod val="50000"/>
                  </a:schemeClr>
                </a:solidFill>
              </a:rPr>
              <a:t>độ</a:t>
            </a:r>
            <a:r>
              <a:rPr lang="en-US" sz="2000" dirty="0">
                <a:solidFill>
                  <a:schemeClr val="accent1">
                    <a:lumMod val="50000"/>
                  </a:schemeClr>
                </a:solidFill>
              </a:rPr>
              <a:t> </a:t>
            </a:r>
            <a:r>
              <a:rPr lang="en-US" sz="2000" dirty="0" err="1">
                <a:solidFill>
                  <a:schemeClr val="accent1">
                    <a:lumMod val="50000"/>
                  </a:schemeClr>
                </a:solidFill>
              </a:rPr>
              <a:t>giáo</a:t>
            </a:r>
            <a:r>
              <a:rPr lang="en-US" sz="2000" dirty="0">
                <a:solidFill>
                  <a:schemeClr val="accent1">
                    <a:lumMod val="50000"/>
                  </a:schemeClr>
                </a:solidFill>
              </a:rPr>
              <a:t> </a:t>
            </a:r>
            <a:r>
              <a:rPr lang="en-US" sz="2000" dirty="0" err="1">
                <a:solidFill>
                  <a:schemeClr val="accent1">
                    <a:lumMod val="50000"/>
                  </a:schemeClr>
                </a:solidFill>
              </a:rPr>
              <a:t>dục</a:t>
            </a:r>
            <a:r>
              <a:rPr lang="en-US" sz="2000" dirty="0">
                <a:solidFill>
                  <a:schemeClr val="accent1">
                    <a:lumMod val="50000"/>
                  </a:schemeClr>
                </a:solidFill>
              </a:rPr>
              <a:t> </a:t>
            </a:r>
            <a:r>
              <a:rPr lang="en-US" sz="2000" dirty="0" err="1">
                <a:solidFill>
                  <a:schemeClr val="accent1">
                    <a:lumMod val="50000"/>
                  </a:schemeClr>
                </a:solidFill>
              </a:rPr>
              <a:t>nghề</a:t>
            </a:r>
            <a:r>
              <a:rPr lang="en-US" sz="2000" dirty="0">
                <a:solidFill>
                  <a:schemeClr val="accent1">
                    <a:lumMod val="50000"/>
                  </a:schemeClr>
                </a:solidFill>
              </a:rPr>
              <a:t> </a:t>
            </a:r>
            <a:r>
              <a:rPr lang="en-US" sz="2000" dirty="0" err="1">
                <a:solidFill>
                  <a:schemeClr val="accent1">
                    <a:lumMod val="50000"/>
                  </a:schemeClr>
                </a:solidFill>
              </a:rPr>
              <a:t>nghiệp</a:t>
            </a:r>
            <a:r>
              <a:rPr lang="en-US" sz="2000" dirty="0">
                <a:solidFill>
                  <a:schemeClr val="accent1">
                    <a:lumMod val="50000"/>
                  </a:schemeClr>
                </a:solidFill>
              </a:rPr>
              <a:t> </a:t>
            </a:r>
          </a:p>
        </p:txBody>
      </p:sp>
      <p:sp>
        <p:nvSpPr>
          <p:cNvPr id="14" name="Rectangle: Rounded Corners 13">
            <a:extLst>
              <a:ext uri="{FF2B5EF4-FFF2-40B4-BE49-F238E27FC236}">
                <a16:creationId xmlns:a16="http://schemas.microsoft.com/office/drawing/2014/main" id="{8DD50D4B-3F67-0091-C339-4505D01707BD}"/>
              </a:ext>
            </a:extLst>
          </p:cNvPr>
          <p:cNvSpPr/>
          <p:nvPr/>
        </p:nvSpPr>
        <p:spPr>
          <a:xfrm>
            <a:off x="6859054" y="2200817"/>
            <a:ext cx="3213625" cy="515110"/>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Lao </a:t>
            </a:r>
            <a:r>
              <a:rPr lang="en-US" dirty="0" err="1"/>
              <a:t>động</a:t>
            </a:r>
            <a:r>
              <a:rPr lang="en-US" dirty="0"/>
              <a:t>, TBXH</a:t>
            </a:r>
          </a:p>
        </p:txBody>
      </p:sp>
      <p:sp>
        <p:nvSpPr>
          <p:cNvPr id="15" name="Content Placeholder 2">
            <a:extLst>
              <a:ext uri="{FF2B5EF4-FFF2-40B4-BE49-F238E27FC236}">
                <a16:creationId xmlns:a16="http://schemas.microsoft.com/office/drawing/2014/main" id="{6D71783F-C0A4-A4AF-C6DD-B5C0C924E6F6}"/>
              </a:ext>
            </a:extLst>
          </p:cNvPr>
          <p:cNvSpPr txBox="1">
            <a:spLocks/>
          </p:cNvSpPr>
          <p:nvPr/>
        </p:nvSpPr>
        <p:spPr>
          <a:xfrm>
            <a:off x="7439791" y="2711241"/>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400" dirty="0">
              <a:solidFill>
                <a:schemeClr val="accent1">
                  <a:lumMod val="50000"/>
                </a:schemeClr>
              </a:solidFill>
            </a:endParaRPr>
          </a:p>
        </p:txBody>
      </p:sp>
    </p:spTree>
    <p:extLst>
      <p:ext uri="{BB962C8B-B14F-4D97-AF65-F5344CB8AC3E}">
        <p14:creationId xmlns:p14="http://schemas.microsoft.com/office/powerpoint/2010/main" val="20647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0B940-58B6-0A59-2296-0F1B5A36FA1E}"/>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0061802-FE6C-CD64-CA38-0CC530285D8A}"/>
              </a:ext>
            </a:extLst>
          </p:cNvPr>
          <p:cNvSpPr/>
          <p:nvPr/>
        </p:nvSpPr>
        <p:spPr>
          <a:xfrm>
            <a:off x="606967" y="2412331"/>
            <a:ext cx="10865796" cy="3892844"/>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521A616-6DB4-877F-AE6E-73B97B960960}"/>
              </a:ext>
            </a:extLst>
          </p:cNvPr>
          <p:cNvSpPr txBox="1">
            <a:spLocks/>
          </p:cNvSpPr>
          <p:nvPr/>
        </p:nvSpPr>
        <p:spPr>
          <a:xfrm>
            <a:off x="838200" y="4367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mn-cs"/>
              </a:rPr>
              <a:t>II. </a:t>
            </a:r>
            <a:r>
              <a:rPr lang="en-US" sz="3200" b="1" dirty="0" err="1">
                <a:gradFill>
                  <a:gsLst>
                    <a:gs pos="0">
                      <a:srgbClr val="AB7A2B"/>
                    </a:gs>
                    <a:gs pos="100000">
                      <a:srgbClr val="ECE383"/>
                    </a:gs>
                  </a:gsLst>
                  <a:lin ang="18900000" scaled="1"/>
                </a:gradFill>
                <a:latin typeface="+mn-lt"/>
                <a:ea typeface="+mn-ea"/>
                <a:cs typeface="+mn-cs"/>
              </a:rPr>
              <a:t>Những</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nhiệm</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vụ</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giải</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pháp</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chủ</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yếu</a:t>
            </a:r>
            <a:r>
              <a:rPr lang="en-US" sz="3200" b="1" dirty="0">
                <a:gradFill>
                  <a:gsLst>
                    <a:gs pos="0">
                      <a:srgbClr val="AB7A2B"/>
                    </a:gs>
                    <a:gs pos="100000">
                      <a:srgbClr val="ECE383"/>
                    </a:gs>
                  </a:gsLst>
                  <a:lin ang="18900000" scaled="1"/>
                </a:gradFill>
                <a:latin typeface="+mn-lt"/>
                <a:ea typeface="+mn-ea"/>
                <a:cs typeface="+mn-cs"/>
              </a:rPr>
              <a:t> </a:t>
            </a:r>
            <a:endParaRPr lang="x-none" sz="3200" b="1" dirty="0">
              <a:gradFill>
                <a:gsLst>
                  <a:gs pos="0">
                    <a:srgbClr val="AB7A2B"/>
                  </a:gs>
                  <a:gs pos="100000">
                    <a:srgbClr val="ECE383"/>
                  </a:gs>
                </a:gsLst>
                <a:lin ang="18900000" scaled="1"/>
              </a:gradFill>
              <a:latin typeface="+mn-lt"/>
              <a:ea typeface="+mn-ea"/>
              <a:cs typeface="+mn-cs"/>
            </a:endParaRPr>
          </a:p>
        </p:txBody>
      </p:sp>
      <p:sp>
        <p:nvSpPr>
          <p:cNvPr id="2" name="Rectangle 23">
            <a:extLst>
              <a:ext uri="{FF2B5EF4-FFF2-40B4-BE49-F238E27FC236}">
                <a16:creationId xmlns:a16="http://schemas.microsoft.com/office/drawing/2014/main" id="{2981863A-E552-763E-A045-DBE00214B8AE}"/>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D624A8B5-7510-0990-341C-C7B285035F45}"/>
              </a:ext>
            </a:extLst>
          </p:cNvPr>
          <p:cNvSpPr txBox="1">
            <a:spLocks/>
          </p:cNvSpPr>
          <p:nvPr/>
        </p:nvSpPr>
        <p:spPr>
          <a:xfrm>
            <a:off x="1541687" y="1044986"/>
            <a:ext cx="9262432"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3. </a:t>
            </a:r>
            <a:r>
              <a:rPr lang="en-GB" sz="2500" b="1" dirty="0" err="1">
                <a:solidFill>
                  <a:schemeClr val="bg1"/>
                </a:solidFill>
              </a:rPr>
              <a:t>Phát</a:t>
            </a:r>
            <a:r>
              <a:rPr lang="en-GB" sz="2500" b="1" dirty="0">
                <a:solidFill>
                  <a:schemeClr val="bg1"/>
                </a:solidFill>
              </a:rPr>
              <a:t> </a:t>
            </a:r>
            <a:r>
              <a:rPr lang="en-GB" sz="2500" b="1" dirty="0" err="1">
                <a:solidFill>
                  <a:schemeClr val="bg1"/>
                </a:solidFill>
              </a:rPr>
              <a:t>triển</a:t>
            </a:r>
            <a:r>
              <a:rPr lang="en-GB" sz="2500" b="1" dirty="0">
                <a:solidFill>
                  <a:schemeClr val="bg1"/>
                </a:solidFill>
              </a:rPr>
              <a:t> </a:t>
            </a:r>
            <a:r>
              <a:rPr lang="en-GB" sz="2500" b="1" dirty="0" err="1">
                <a:solidFill>
                  <a:schemeClr val="bg1"/>
                </a:solidFill>
              </a:rPr>
              <a:t>đội</a:t>
            </a:r>
            <a:r>
              <a:rPr lang="en-GB" sz="2500" b="1" dirty="0">
                <a:solidFill>
                  <a:schemeClr val="bg1"/>
                </a:solidFill>
              </a:rPr>
              <a:t> </a:t>
            </a:r>
            <a:r>
              <a:rPr lang="en-GB" sz="2500" b="1" dirty="0" err="1">
                <a:solidFill>
                  <a:schemeClr val="bg1"/>
                </a:solidFill>
              </a:rPr>
              <a:t>ngũ</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nhân</a:t>
            </a:r>
            <a:r>
              <a:rPr lang="en-GB" sz="2500" b="1" dirty="0">
                <a:solidFill>
                  <a:schemeClr val="bg1"/>
                </a:solidFill>
              </a:rPr>
              <a:t> </a:t>
            </a:r>
            <a:r>
              <a:rPr lang="en-GB" sz="2500" b="1" dirty="0" err="1">
                <a:solidFill>
                  <a:schemeClr val="bg1"/>
                </a:solidFill>
              </a:rPr>
              <a:t>lớn</a:t>
            </a:r>
            <a:r>
              <a:rPr lang="en-GB" sz="2500" b="1" dirty="0">
                <a:solidFill>
                  <a:schemeClr val="bg1"/>
                </a:solidFill>
              </a:rPr>
              <a:t> </a:t>
            </a:r>
            <a:r>
              <a:rPr lang="en-GB" sz="2500" b="1" dirty="0" err="1">
                <a:solidFill>
                  <a:schemeClr val="bg1"/>
                </a:solidFill>
              </a:rPr>
              <a:t>mạnh</a:t>
            </a:r>
            <a:r>
              <a:rPr lang="en-GB" sz="2500" b="1" dirty="0">
                <a:solidFill>
                  <a:schemeClr val="bg1"/>
                </a:solidFill>
              </a:rPr>
              <a:t> </a:t>
            </a:r>
            <a:r>
              <a:rPr lang="en-GB" sz="2500" b="1" dirty="0" err="1">
                <a:solidFill>
                  <a:schemeClr val="bg1"/>
                </a:solidFill>
              </a:rPr>
              <a:t>ngang</a:t>
            </a:r>
            <a:r>
              <a:rPr lang="en-GB" sz="2500" b="1" dirty="0">
                <a:solidFill>
                  <a:schemeClr val="bg1"/>
                </a:solidFill>
              </a:rPr>
              <a:t> </a:t>
            </a:r>
            <a:r>
              <a:rPr lang="en-GB" sz="2500" b="1" dirty="0" err="1">
                <a:solidFill>
                  <a:schemeClr val="bg1"/>
                </a:solidFill>
              </a:rPr>
              <a:t>tầm</a:t>
            </a:r>
            <a:r>
              <a:rPr lang="en-GB" sz="2500" b="1" dirty="0">
                <a:solidFill>
                  <a:schemeClr val="bg1"/>
                </a:solidFill>
              </a:rPr>
              <a:t> </a:t>
            </a:r>
            <a:r>
              <a:rPr lang="en-GB" sz="2500" b="1" dirty="0" err="1">
                <a:solidFill>
                  <a:schemeClr val="bg1"/>
                </a:solidFill>
              </a:rPr>
              <a:t>mục</a:t>
            </a:r>
            <a:r>
              <a:rPr lang="en-GB" sz="2500" b="1" dirty="0">
                <a:solidFill>
                  <a:schemeClr val="bg1"/>
                </a:solidFill>
              </a:rPr>
              <a:t> </a:t>
            </a:r>
            <a:r>
              <a:rPr lang="en-GB" sz="2500" b="1" dirty="0" err="1">
                <a:solidFill>
                  <a:schemeClr val="bg1"/>
                </a:solidFill>
              </a:rPr>
              <a:t>tiêu</a:t>
            </a:r>
            <a:r>
              <a:rPr lang="en-GB" sz="2500" b="1" dirty="0">
                <a:solidFill>
                  <a:schemeClr val="bg1"/>
                </a:solidFill>
              </a:rPr>
              <a:t>, </a:t>
            </a:r>
            <a:r>
              <a:rPr lang="en-GB" sz="2500" b="1" dirty="0" err="1">
                <a:solidFill>
                  <a:schemeClr val="bg1"/>
                </a:solidFill>
              </a:rPr>
              <a:t>nhiệm</a:t>
            </a:r>
            <a:r>
              <a:rPr lang="en-GB" sz="2500" b="1" dirty="0">
                <a:solidFill>
                  <a:schemeClr val="bg1"/>
                </a:solidFill>
              </a:rPr>
              <a:t> </a:t>
            </a:r>
            <a:r>
              <a:rPr lang="en-GB" sz="2500" b="1" dirty="0" err="1">
                <a:solidFill>
                  <a:schemeClr val="bg1"/>
                </a:solidFill>
              </a:rPr>
              <a:t>vụ</a:t>
            </a:r>
            <a:r>
              <a:rPr lang="en-GB" sz="2500" b="1" dirty="0">
                <a:solidFill>
                  <a:schemeClr val="bg1"/>
                </a:solidFill>
              </a:rPr>
              <a:t> </a:t>
            </a:r>
            <a:r>
              <a:rPr lang="en-GB" sz="2500" b="1" dirty="0" err="1">
                <a:solidFill>
                  <a:schemeClr val="bg1"/>
                </a:solidFill>
              </a:rPr>
              <a:t>phát</a:t>
            </a:r>
            <a:r>
              <a:rPr lang="en-GB" sz="2500" b="1" dirty="0">
                <a:solidFill>
                  <a:schemeClr val="bg1"/>
                </a:solidFill>
              </a:rPr>
              <a:t> </a:t>
            </a:r>
            <a:r>
              <a:rPr lang="en-GB" sz="2500" b="1" dirty="0" err="1">
                <a:solidFill>
                  <a:schemeClr val="bg1"/>
                </a:solidFill>
              </a:rPr>
              <a:t>triển</a:t>
            </a:r>
            <a:r>
              <a:rPr lang="en-GB" sz="2500" b="1" dirty="0">
                <a:solidFill>
                  <a:schemeClr val="bg1"/>
                </a:solidFill>
              </a:rPr>
              <a:t> </a:t>
            </a:r>
            <a:r>
              <a:rPr lang="en-GB" sz="2500" b="1" dirty="0" err="1">
                <a:solidFill>
                  <a:schemeClr val="bg1"/>
                </a:solidFill>
              </a:rPr>
              <a:t>đất</a:t>
            </a:r>
            <a:r>
              <a:rPr lang="en-GB" sz="2500" b="1" dirty="0">
                <a:solidFill>
                  <a:schemeClr val="bg1"/>
                </a:solidFill>
              </a:rPr>
              <a:t> </a:t>
            </a:r>
            <a:r>
              <a:rPr lang="en-GB" sz="2500" b="1" dirty="0" err="1">
                <a:solidFill>
                  <a:schemeClr val="bg1"/>
                </a:solidFill>
              </a:rPr>
              <a:t>nước</a:t>
            </a:r>
            <a:r>
              <a:rPr lang="en-GB" sz="2500" b="1" dirty="0">
                <a:solidFill>
                  <a:schemeClr val="bg1"/>
                </a:solidFill>
              </a:rPr>
              <a:t> </a:t>
            </a:r>
            <a:r>
              <a:rPr lang="en-GB" sz="2500" b="1" dirty="0" err="1">
                <a:solidFill>
                  <a:schemeClr val="bg1"/>
                </a:solidFill>
              </a:rPr>
              <a:t>trong</a:t>
            </a:r>
            <a:r>
              <a:rPr lang="en-GB" sz="2500" b="1" dirty="0">
                <a:solidFill>
                  <a:schemeClr val="bg1"/>
                </a:solidFill>
              </a:rPr>
              <a:t> </a:t>
            </a:r>
            <a:r>
              <a:rPr lang="en-GB" sz="2500" b="1" dirty="0" err="1">
                <a:solidFill>
                  <a:schemeClr val="bg1"/>
                </a:solidFill>
              </a:rPr>
              <a:t>thời</a:t>
            </a:r>
            <a:r>
              <a:rPr lang="en-GB" sz="2500" b="1" dirty="0">
                <a:solidFill>
                  <a:schemeClr val="bg1"/>
                </a:solidFill>
              </a:rPr>
              <a:t> </a:t>
            </a:r>
            <a:r>
              <a:rPr lang="en-GB" sz="2500" b="1" dirty="0" err="1">
                <a:solidFill>
                  <a:schemeClr val="bg1"/>
                </a:solidFill>
              </a:rPr>
              <a:t>kỳ</a:t>
            </a:r>
            <a:r>
              <a:rPr lang="en-GB" sz="2500" b="1" dirty="0">
                <a:solidFill>
                  <a:schemeClr val="bg1"/>
                </a:solidFill>
              </a:rPr>
              <a:t> </a:t>
            </a:r>
            <a:r>
              <a:rPr lang="en-GB" sz="2500" b="1" dirty="0" err="1">
                <a:solidFill>
                  <a:schemeClr val="bg1"/>
                </a:solidFill>
              </a:rPr>
              <a:t>mới</a:t>
            </a:r>
            <a:r>
              <a:rPr lang="en-GB" sz="2500" b="1" dirty="0">
                <a:solidFill>
                  <a:schemeClr val="bg1"/>
                </a:solidFill>
              </a:rPr>
              <a:t> </a:t>
            </a: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3BD3B325-8FC7-FD14-8729-B9111FE898E8}"/>
              </a:ext>
            </a:extLst>
          </p:cNvPr>
          <p:cNvSpPr/>
          <p:nvPr/>
        </p:nvSpPr>
        <p:spPr>
          <a:xfrm>
            <a:off x="1208056" y="1143070"/>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61286D1B-3573-FF2F-8A31-D94BCD760CA5}"/>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19" name="Content Placeholder 2">
            <a:extLst>
              <a:ext uri="{FF2B5EF4-FFF2-40B4-BE49-F238E27FC236}">
                <a16:creationId xmlns:a16="http://schemas.microsoft.com/office/drawing/2014/main" id="{092A2A39-412F-7247-CC88-1F9BFCEA6F23}"/>
              </a:ext>
            </a:extLst>
          </p:cNvPr>
          <p:cNvSpPr txBox="1">
            <a:spLocks/>
          </p:cNvSpPr>
          <p:nvPr/>
        </p:nvSpPr>
        <p:spPr>
          <a:xfrm>
            <a:off x="4656849"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4" name="Rectangle 3">
            <a:extLst>
              <a:ext uri="{FF2B5EF4-FFF2-40B4-BE49-F238E27FC236}">
                <a16:creationId xmlns:a16="http://schemas.microsoft.com/office/drawing/2014/main" id="{226B6CA2-D996-F09D-3968-1971F46E59F9}"/>
              </a:ext>
            </a:extLst>
          </p:cNvPr>
          <p:cNvSpPr/>
          <p:nvPr/>
        </p:nvSpPr>
        <p:spPr>
          <a:xfrm>
            <a:off x="1312433" y="2448846"/>
            <a:ext cx="5300803" cy="339777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F40DC6B-A321-B6B7-43B4-5A9C4BD774A5}"/>
              </a:ext>
            </a:extLst>
          </p:cNvPr>
          <p:cNvSpPr/>
          <p:nvPr/>
        </p:nvSpPr>
        <p:spPr>
          <a:xfrm>
            <a:off x="1658471" y="1972663"/>
            <a:ext cx="4825456" cy="476183"/>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UBND </a:t>
            </a:r>
            <a:r>
              <a:rPr lang="en-US" dirty="0" err="1"/>
              <a:t>các</a:t>
            </a:r>
            <a:r>
              <a:rPr lang="en-US" dirty="0"/>
              <a:t> </a:t>
            </a:r>
            <a:r>
              <a:rPr lang="en-US" dirty="0" err="1"/>
              <a:t>tỉnh</a:t>
            </a:r>
            <a:r>
              <a:rPr lang="en-US" dirty="0"/>
              <a:t>, TP </a:t>
            </a:r>
            <a:r>
              <a:rPr lang="en-US" dirty="0" err="1"/>
              <a:t>trực</a:t>
            </a:r>
            <a:r>
              <a:rPr lang="en-US" dirty="0"/>
              <a:t> </a:t>
            </a:r>
            <a:r>
              <a:rPr lang="en-US" dirty="0" err="1"/>
              <a:t>thuộc</a:t>
            </a:r>
            <a:r>
              <a:rPr lang="en-US" dirty="0"/>
              <a:t> </a:t>
            </a:r>
            <a:r>
              <a:rPr lang="en-US" dirty="0" err="1"/>
              <a:t>trung</a:t>
            </a:r>
            <a:r>
              <a:rPr lang="en-US" dirty="0"/>
              <a:t> </a:t>
            </a:r>
            <a:r>
              <a:rPr lang="en-US" dirty="0" err="1"/>
              <a:t>ương</a:t>
            </a:r>
            <a:endParaRPr lang="en-US" dirty="0"/>
          </a:p>
        </p:txBody>
      </p:sp>
      <p:sp>
        <p:nvSpPr>
          <p:cNvPr id="14" name="Content Placeholder 2">
            <a:extLst>
              <a:ext uri="{FF2B5EF4-FFF2-40B4-BE49-F238E27FC236}">
                <a16:creationId xmlns:a16="http://schemas.microsoft.com/office/drawing/2014/main" id="{5247756D-0959-38F5-924B-9364E87C4620}"/>
              </a:ext>
            </a:extLst>
          </p:cNvPr>
          <p:cNvSpPr txBox="1">
            <a:spLocks/>
          </p:cNvSpPr>
          <p:nvPr/>
        </p:nvSpPr>
        <p:spPr>
          <a:xfrm>
            <a:off x="1408156" y="2652476"/>
            <a:ext cx="5075771" cy="2264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dirty="0" err="1">
                <a:latin typeface="Calibri (Body)"/>
              </a:rPr>
              <a:t>Đẩy</a:t>
            </a:r>
            <a:r>
              <a:rPr lang="en-US" sz="1500" dirty="0">
                <a:latin typeface="Calibri (Body)"/>
              </a:rPr>
              <a:t> </a:t>
            </a:r>
            <a:r>
              <a:rPr lang="en-US" sz="1500" dirty="0" err="1">
                <a:latin typeface="Calibri (Body)"/>
              </a:rPr>
              <a:t>mạnh</a:t>
            </a:r>
            <a:r>
              <a:rPr lang="en-US" sz="1500" dirty="0">
                <a:latin typeface="Calibri (Body)"/>
              </a:rPr>
              <a:t> </a:t>
            </a:r>
            <a:r>
              <a:rPr lang="en-US" sz="1500" dirty="0" err="1">
                <a:latin typeface="Calibri (Body)"/>
              </a:rPr>
              <a:t>triển</a:t>
            </a:r>
            <a:r>
              <a:rPr lang="en-US" sz="1500" dirty="0">
                <a:latin typeface="Calibri (Body)"/>
              </a:rPr>
              <a:t> </a:t>
            </a:r>
            <a:r>
              <a:rPr lang="en-US" sz="1500" dirty="0" err="1">
                <a:latin typeface="Calibri (Body)"/>
              </a:rPr>
              <a:t>khai</a:t>
            </a:r>
            <a:r>
              <a:rPr lang="en-US" sz="1500" dirty="0">
                <a:latin typeface="Calibri (Body)"/>
              </a:rPr>
              <a:t> </a:t>
            </a:r>
            <a:r>
              <a:rPr lang="en-US" sz="1500" dirty="0" err="1">
                <a:latin typeface="Calibri (Body)"/>
              </a:rPr>
              <a:t>hỗ</a:t>
            </a:r>
            <a:r>
              <a:rPr lang="en-US" sz="1500" dirty="0">
                <a:latin typeface="Calibri (Body)"/>
              </a:rPr>
              <a:t> </a:t>
            </a:r>
            <a:r>
              <a:rPr lang="en-US" sz="1500" dirty="0" err="1">
                <a:latin typeface="Calibri (Body)"/>
              </a:rPr>
              <a:t>trợ</a:t>
            </a:r>
            <a:r>
              <a:rPr lang="en-US" sz="1500" dirty="0">
                <a:latin typeface="Calibri (Body)"/>
              </a:rPr>
              <a:t> DN, </a:t>
            </a:r>
            <a:r>
              <a:rPr lang="en-US" sz="1500" dirty="0" err="1">
                <a:latin typeface="Calibri (Body)"/>
              </a:rPr>
              <a:t>đặc</a:t>
            </a:r>
            <a:r>
              <a:rPr lang="en-US" sz="1500" dirty="0">
                <a:latin typeface="Calibri (Body)"/>
              </a:rPr>
              <a:t> </a:t>
            </a:r>
            <a:r>
              <a:rPr lang="en-US" sz="1500" dirty="0" err="1">
                <a:latin typeface="Calibri (Body)"/>
              </a:rPr>
              <a:t>biệt</a:t>
            </a:r>
            <a:r>
              <a:rPr lang="en-US" sz="1500" dirty="0">
                <a:latin typeface="Calibri (Body)"/>
              </a:rPr>
              <a:t> DNNVV, </a:t>
            </a:r>
            <a:r>
              <a:rPr lang="en-US" sz="1500" dirty="0" err="1">
                <a:latin typeface="Calibri (Body)"/>
              </a:rPr>
              <a:t>phụ</a:t>
            </a:r>
            <a:r>
              <a:rPr lang="en-US" sz="1500" dirty="0">
                <a:latin typeface="Calibri (Body)"/>
              </a:rPr>
              <a:t> </a:t>
            </a:r>
            <a:r>
              <a:rPr lang="en-US" sz="1500" dirty="0" err="1">
                <a:latin typeface="Calibri (Body)"/>
              </a:rPr>
              <a:t>nữ</a:t>
            </a:r>
            <a:r>
              <a:rPr lang="en-US" sz="1500" dirty="0">
                <a:latin typeface="Calibri (Body)"/>
              </a:rPr>
              <a:t> </a:t>
            </a:r>
            <a:r>
              <a:rPr lang="en-US" sz="1500" dirty="0" err="1">
                <a:latin typeface="Calibri (Body)"/>
              </a:rPr>
              <a:t>làm</a:t>
            </a:r>
            <a:r>
              <a:rPr lang="en-US" sz="1500" dirty="0">
                <a:latin typeface="Calibri (Body)"/>
              </a:rPr>
              <a:t> </a:t>
            </a:r>
            <a:r>
              <a:rPr lang="en-US" sz="1500" dirty="0" err="1">
                <a:latin typeface="Calibri (Body)"/>
              </a:rPr>
              <a:t>chủ</a:t>
            </a:r>
            <a:r>
              <a:rPr lang="en-US" sz="1500" dirty="0">
                <a:latin typeface="Calibri (Body)"/>
              </a:rPr>
              <a:t>, </a:t>
            </a:r>
            <a:r>
              <a:rPr lang="en-US" sz="1500" dirty="0" err="1">
                <a:latin typeface="Calibri (Body)"/>
              </a:rPr>
              <a:t>doanh</a:t>
            </a:r>
            <a:r>
              <a:rPr lang="en-US" sz="1500" dirty="0">
                <a:latin typeface="Calibri (Body)"/>
              </a:rPr>
              <a:t> </a:t>
            </a:r>
            <a:r>
              <a:rPr lang="en-US" sz="1500" dirty="0" err="1">
                <a:latin typeface="Calibri (Body)"/>
              </a:rPr>
              <a:t>nhân</a:t>
            </a:r>
            <a:r>
              <a:rPr lang="en-US" sz="1500" dirty="0">
                <a:latin typeface="Calibri (Body)"/>
              </a:rPr>
              <a:t> </a:t>
            </a:r>
            <a:r>
              <a:rPr lang="en-US" sz="1500" dirty="0" err="1">
                <a:latin typeface="Calibri (Body)"/>
              </a:rPr>
              <a:t>trẻ</a:t>
            </a:r>
            <a:r>
              <a:rPr lang="en-US" sz="1500" dirty="0">
                <a:latin typeface="Calibri (Body)"/>
              </a:rPr>
              <a:t>, </a:t>
            </a:r>
            <a:r>
              <a:rPr lang="en-US" sz="1500" dirty="0" err="1">
                <a:latin typeface="Calibri (Body)"/>
              </a:rPr>
              <a:t>dân</a:t>
            </a:r>
            <a:r>
              <a:rPr lang="en-US" sz="1500" dirty="0">
                <a:latin typeface="Calibri (Body)"/>
              </a:rPr>
              <a:t> </a:t>
            </a:r>
            <a:r>
              <a:rPr lang="en-US" sz="1500" dirty="0" err="1">
                <a:latin typeface="Calibri (Body)"/>
              </a:rPr>
              <a:t>tôc</a:t>
            </a:r>
            <a:r>
              <a:rPr lang="en-US" sz="1500" dirty="0">
                <a:latin typeface="Calibri (Body)"/>
              </a:rPr>
              <a:t> </a:t>
            </a:r>
            <a:r>
              <a:rPr lang="en-US" sz="1500" dirty="0" err="1">
                <a:latin typeface="Calibri (Body)"/>
              </a:rPr>
              <a:t>thiểu</a:t>
            </a:r>
            <a:r>
              <a:rPr lang="en-US" sz="1500" dirty="0">
                <a:latin typeface="Calibri (Body)"/>
              </a:rPr>
              <a:t> </a:t>
            </a:r>
            <a:r>
              <a:rPr lang="en-US" sz="1500" dirty="0" err="1">
                <a:latin typeface="Calibri (Body)"/>
              </a:rPr>
              <a:t>số</a:t>
            </a:r>
            <a:r>
              <a:rPr lang="en-US" sz="1500" dirty="0">
                <a:latin typeface="Calibri (Body)"/>
              </a:rPr>
              <a:t>; </a:t>
            </a:r>
            <a:r>
              <a:rPr lang="en-US" sz="1500" dirty="0" err="1">
                <a:latin typeface="Calibri (Body)"/>
              </a:rPr>
              <a:t>ưu</a:t>
            </a:r>
            <a:r>
              <a:rPr lang="en-US" sz="1500" dirty="0">
                <a:latin typeface="Calibri (Body)"/>
              </a:rPr>
              <a:t> </a:t>
            </a:r>
            <a:r>
              <a:rPr lang="en-US" sz="1500" dirty="0" err="1">
                <a:latin typeface="Calibri (Body)"/>
              </a:rPr>
              <a:t>tiên</a:t>
            </a:r>
            <a:r>
              <a:rPr lang="en-US" sz="1500" dirty="0">
                <a:latin typeface="Calibri (Body)"/>
              </a:rPr>
              <a:t> </a:t>
            </a:r>
            <a:r>
              <a:rPr lang="en-US" sz="1500" dirty="0" err="1">
                <a:latin typeface="Calibri (Body)"/>
              </a:rPr>
              <a:t>bố</a:t>
            </a:r>
            <a:r>
              <a:rPr lang="en-US" sz="1500" dirty="0">
                <a:latin typeface="Calibri (Body)"/>
              </a:rPr>
              <a:t> </a:t>
            </a:r>
            <a:r>
              <a:rPr lang="en-US" sz="1500" dirty="0" err="1">
                <a:latin typeface="Calibri (Body)"/>
              </a:rPr>
              <a:t>trí</a:t>
            </a:r>
            <a:r>
              <a:rPr lang="en-US" sz="1500" dirty="0">
                <a:latin typeface="Calibri (Body)"/>
              </a:rPr>
              <a:t> </a:t>
            </a:r>
            <a:r>
              <a:rPr lang="en-US" sz="1500" dirty="0" err="1">
                <a:latin typeface="Calibri (Body)"/>
              </a:rPr>
              <a:t>kinh</a:t>
            </a:r>
            <a:r>
              <a:rPr lang="en-US" sz="1500" dirty="0">
                <a:latin typeface="Calibri (Body)"/>
              </a:rPr>
              <a:t> </a:t>
            </a:r>
            <a:r>
              <a:rPr lang="en-US" sz="1500" dirty="0" err="1">
                <a:latin typeface="Calibri (Body)"/>
              </a:rPr>
              <a:t>phí</a:t>
            </a:r>
            <a:r>
              <a:rPr lang="en-US" sz="1500" dirty="0">
                <a:latin typeface="Calibri (Body)"/>
              </a:rPr>
              <a:t> </a:t>
            </a:r>
            <a:r>
              <a:rPr lang="en-US" sz="1500" dirty="0" err="1">
                <a:latin typeface="Calibri (Body)"/>
              </a:rPr>
              <a:t>hỗ</a:t>
            </a:r>
            <a:r>
              <a:rPr lang="en-US" sz="1500" dirty="0">
                <a:latin typeface="Calibri (Body)"/>
              </a:rPr>
              <a:t> </a:t>
            </a:r>
            <a:r>
              <a:rPr lang="en-US" sz="1500" dirty="0" err="1">
                <a:latin typeface="Calibri (Body)"/>
              </a:rPr>
              <a:t>trợ</a:t>
            </a:r>
            <a:r>
              <a:rPr lang="en-US" sz="1500" dirty="0">
                <a:latin typeface="Calibri (Body)"/>
              </a:rPr>
              <a:t> DN</a:t>
            </a:r>
          </a:p>
          <a:p>
            <a:pPr algn="just"/>
            <a:r>
              <a:rPr lang="vi-VN" sz="1500" dirty="0">
                <a:latin typeface="Calibri (Body)"/>
              </a:rPr>
              <a:t>Khuyến khích, hỗ trợ hình thành và phát triển các doanh nghiệp có quy mô lớn trên địa bàn</a:t>
            </a:r>
            <a:endParaRPr lang="en-US" sz="1500" dirty="0">
              <a:latin typeface="Calibri (Body)"/>
            </a:endParaRPr>
          </a:p>
          <a:p>
            <a:pPr algn="just"/>
            <a:r>
              <a:rPr lang="en-US" sz="1500" dirty="0">
                <a:latin typeface="Calibri (Body)"/>
              </a:rPr>
              <a:t>B</a:t>
            </a:r>
            <a:r>
              <a:rPr lang="vi-VN" sz="1500" dirty="0">
                <a:latin typeface="Calibri (Body)"/>
              </a:rPr>
              <a:t>an hành các chính sách hỗ trợ doanh nghiệp, doanh nhân trên địa bàn mở rộng quy mô, chuyển đổi mô hình kinh doanh dựa trên nền tảng khoa học công nghệ, đổi mới sáng tạo, kinh tế số, kinh tế xanh, kinh tế tuần hoàn, phát triển bền vững. </a:t>
            </a:r>
            <a:endParaRPr lang="en-US" sz="1500" dirty="0">
              <a:latin typeface="Calibri (Body)"/>
            </a:endParaRPr>
          </a:p>
          <a:p>
            <a:pPr algn="just"/>
            <a:r>
              <a:rPr lang="en-US" sz="1500" dirty="0" err="1">
                <a:latin typeface="Calibri (Body)"/>
              </a:rPr>
              <a:t>Khuyến</a:t>
            </a:r>
            <a:r>
              <a:rPr lang="en-US" sz="1500" dirty="0">
                <a:latin typeface="Calibri (Body)"/>
              </a:rPr>
              <a:t> </a:t>
            </a:r>
            <a:r>
              <a:rPr lang="en-US" sz="1500" dirty="0" err="1">
                <a:latin typeface="Calibri (Body)"/>
              </a:rPr>
              <a:t>khích</a:t>
            </a:r>
            <a:r>
              <a:rPr lang="en-US" sz="1500" dirty="0">
                <a:latin typeface="Calibri (Body)"/>
              </a:rPr>
              <a:t>, </a:t>
            </a:r>
            <a:r>
              <a:rPr lang="en-US" sz="1500" dirty="0" err="1">
                <a:latin typeface="Calibri (Body)"/>
              </a:rPr>
              <a:t>huy</a:t>
            </a:r>
            <a:r>
              <a:rPr lang="en-US" sz="1500" dirty="0">
                <a:latin typeface="Calibri (Body)"/>
              </a:rPr>
              <a:t> </a:t>
            </a:r>
            <a:r>
              <a:rPr lang="en-US" sz="1500" dirty="0" err="1">
                <a:latin typeface="Calibri (Body)"/>
              </a:rPr>
              <a:t>động</a:t>
            </a:r>
            <a:r>
              <a:rPr lang="en-US" sz="1500" dirty="0">
                <a:latin typeface="Calibri (Body)"/>
              </a:rPr>
              <a:t> </a:t>
            </a:r>
            <a:r>
              <a:rPr lang="en-US" sz="1500" dirty="0" err="1">
                <a:latin typeface="Calibri (Body)"/>
              </a:rPr>
              <a:t>các</a:t>
            </a:r>
            <a:r>
              <a:rPr lang="en-US" sz="1500" dirty="0">
                <a:latin typeface="Calibri (Body)"/>
              </a:rPr>
              <a:t> </a:t>
            </a:r>
            <a:r>
              <a:rPr lang="en-US" sz="1500" dirty="0" err="1">
                <a:latin typeface="Calibri (Body)"/>
              </a:rPr>
              <a:t>doanh</a:t>
            </a:r>
            <a:r>
              <a:rPr lang="en-US" sz="1500" dirty="0">
                <a:latin typeface="Calibri (Body)"/>
              </a:rPr>
              <a:t> </a:t>
            </a:r>
            <a:r>
              <a:rPr lang="en-US" sz="1500" dirty="0" err="1">
                <a:latin typeface="Calibri (Body)"/>
              </a:rPr>
              <a:t>nhân</a:t>
            </a:r>
            <a:r>
              <a:rPr lang="en-US" sz="1500" dirty="0">
                <a:latin typeface="Calibri (Body)"/>
              </a:rPr>
              <a:t> chia </a:t>
            </a:r>
            <a:r>
              <a:rPr lang="en-US" sz="1500" dirty="0" err="1">
                <a:latin typeface="Calibri (Body)"/>
              </a:rPr>
              <a:t>sẻ</a:t>
            </a:r>
            <a:r>
              <a:rPr lang="en-US" sz="1500" dirty="0">
                <a:latin typeface="Calibri (Body)"/>
              </a:rPr>
              <a:t> </a:t>
            </a:r>
            <a:r>
              <a:rPr lang="en-US" sz="1500" dirty="0" err="1">
                <a:latin typeface="Calibri (Body)"/>
              </a:rPr>
              <a:t>kinh</a:t>
            </a:r>
            <a:r>
              <a:rPr lang="en-US" sz="1500" dirty="0">
                <a:latin typeface="Calibri (Body)"/>
              </a:rPr>
              <a:t> </a:t>
            </a:r>
            <a:r>
              <a:rPr lang="en-US" sz="1500" dirty="0" err="1">
                <a:latin typeface="Calibri (Body)"/>
              </a:rPr>
              <a:t>nghiệm</a:t>
            </a:r>
            <a:r>
              <a:rPr lang="en-US" sz="1500" dirty="0">
                <a:latin typeface="Calibri (Body)"/>
              </a:rPr>
              <a:t>, </a:t>
            </a:r>
            <a:r>
              <a:rPr lang="en-US" sz="1500" dirty="0" err="1">
                <a:latin typeface="Calibri (Body)"/>
              </a:rPr>
              <a:t>truyền</a:t>
            </a:r>
            <a:r>
              <a:rPr lang="en-US" sz="1500" dirty="0">
                <a:latin typeface="Calibri (Body)"/>
              </a:rPr>
              <a:t> </a:t>
            </a:r>
            <a:r>
              <a:rPr lang="en-US" sz="1500" dirty="0" err="1">
                <a:latin typeface="Calibri (Body)"/>
              </a:rPr>
              <a:t>cảm</a:t>
            </a:r>
            <a:r>
              <a:rPr lang="en-US" sz="1500" dirty="0">
                <a:latin typeface="Calibri (Body)"/>
              </a:rPr>
              <a:t> </a:t>
            </a:r>
            <a:r>
              <a:rPr lang="en-US" sz="1500" dirty="0" err="1">
                <a:latin typeface="Calibri (Body)"/>
              </a:rPr>
              <a:t>hứng</a:t>
            </a:r>
            <a:r>
              <a:rPr lang="en-US" sz="1500" dirty="0">
                <a:latin typeface="Calibri (Body)"/>
              </a:rPr>
              <a:t>, </a:t>
            </a:r>
            <a:r>
              <a:rPr lang="en-US" sz="1500" dirty="0" err="1">
                <a:latin typeface="Calibri (Body)"/>
              </a:rPr>
              <a:t>lan</a:t>
            </a:r>
            <a:r>
              <a:rPr lang="en-US" sz="1500" dirty="0">
                <a:latin typeface="Calibri (Body)"/>
              </a:rPr>
              <a:t> </a:t>
            </a:r>
            <a:r>
              <a:rPr lang="en-US" sz="1500" dirty="0" err="1">
                <a:latin typeface="Calibri (Body)"/>
              </a:rPr>
              <a:t>tỏa</a:t>
            </a:r>
            <a:r>
              <a:rPr lang="en-US" sz="1500" dirty="0">
                <a:latin typeface="Calibri (Body)"/>
              </a:rPr>
              <a:t> </a:t>
            </a:r>
            <a:r>
              <a:rPr lang="en-US" sz="1500" dirty="0" err="1">
                <a:latin typeface="Calibri (Body)"/>
              </a:rPr>
              <a:t>câu</a:t>
            </a:r>
            <a:r>
              <a:rPr lang="en-US" sz="1500" dirty="0">
                <a:latin typeface="Calibri (Body)"/>
              </a:rPr>
              <a:t> </a:t>
            </a:r>
            <a:r>
              <a:rPr lang="en-US" sz="1500" dirty="0" err="1">
                <a:latin typeface="Calibri (Body)"/>
              </a:rPr>
              <a:t>chuyện</a:t>
            </a:r>
            <a:r>
              <a:rPr lang="en-US" sz="1500" dirty="0">
                <a:latin typeface="Calibri (Body)"/>
              </a:rPr>
              <a:t> </a:t>
            </a:r>
            <a:r>
              <a:rPr lang="en-US" sz="1500" dirty="0" err="1">
                <a:latin typeface="Calibri (Body)"/>
              </a:rPr>
              <a:t>thành</a:t>
            </a:r>
            <a:r>
              <a:rPr lang="en-US" sz="1500" dirty="0">
                <a:latin typeface="Calibri (Body)"/>
              </a:rPr>
              <a:t> </a:t>
            </a:r>
            <a:r>
              <a:rPr lang="en-US" sz="1500" dirty="0" err="1">
                <a:latin typeface="Calibri (Body)"/>
              </a:rPr>
              <a:t>công</a:t>
            </a:r>
            <a:endParaRPr lang="en-US" sz="1500" dirty="0">
              <a:latin typeface="Calibri (Body)"/>
            </a:endParaRPr>
          </a:p>
          <a:p>
            <a:pPr algn="just"/>
            <a:endParaRPr lang="en-US" sz="1400" dirty="0">
              <a:solidFill>
                <a:schemeClr val="accent1">
                  <a:lumMod val="50000"/>
                </a:schemeClr>
              </a:solidFill>
              <a:latin typeface="Calibri "/>
            </a:endParaRPr>
          </a:p>
        </p:txBody>
      </p:sp>
      <p:sp>
        <p:nvSpPr>
          <p:cNvPr id="13" name="Rectangle 12">
            <a:extLst>
              <a:ext uri="{FF2B5EF4-FFF2-40B4-BE49-F238E27FC236}">
                <a16:creationId xmlns:a16="http://schemas.microsoft.com/office/drawing/2014/main" id="{226B6CA2-D996-F09D-3968-1971F46E59F9}"/>
              </a:ext>
            </a:extLst>
          </p:cNvPr>
          <p:cNvSpPr/>
          <p:nvPr/>
        </p:nvSpPr>
        <p:spPr>
          <a:xfrm>
            <a:off x="7389092" y="2448846"/>
            <a:ext cx="4194508" cy="339777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600" dirty="0" err="1">
                <a:solidFill>
                  <a:schemeClr val="accent1">
                    <a:lumMod val="50000"/>
                  </a:schemeClr>
                </a:solidFill>
              </a:rPr>
              <a:t>Đẩy</a:t>
            </a:r>
            <a:r>
              <a:rPr lang="en-US" sz="1600" dirty="0">
                <a:solidFill>
                  <a:schemeClr val="accent1">
                    <a:lumMod val="50000"/>
                  </a:schemeClr>
                </a:solidFill>
              </a:rPr>
              <a:t> </a:t>
            </a:r>
            <a:r>
              <a:rPr lang="en-US" sz="1600" dirty="0" err="1">
                <a:solidFill>
                  <a:schemeClr val="accent1">
                    <a:lumMod val="50000"/>
                  </a:schemeClr>
                </a:solidFill>
              </a:rPr>
              <a:t>mạnh</a:t>
            </a:r>
            <a:r>
              <a:rPr lang="en-US" sz="1600" dirty="0">
                <a:solidFill>
                  <a:schemeClr val="accent1">
                    <a:lumMod val="50000"/>
                  </a:schemeClr>
                </a:solidFill>
              </a:rPr>
              <a:t> </a:t>
            </a:r>
            <a:r>
              <a:rPr lang="en-US" sz="1600" dirty="0" err="1">
                <a:solidFill>
                  <a:schemeClr val="accent1">
                    <a:lumMod val="50000"/>
                  </a:schemeClr>
                </a:solidFill>
              </a:rPr>
              <a:t>hoạt</a:t>
            </a:r>
            <a:r>
              <a:rPr lang="en-US" sz="1600" dirty="0">
                <a:solidFill>
                  <a:schemeClr val="accent1">
                    <a:lumMod val="50000"/>
                  </a:schemeClr>
                </a:solidFill>
              </a:rPr>
              <a:t> </a:t>
            </a:r>
            <a:r>
              <a:rPr lang="en-US" sz="1600" dirty="0" err="1">
                <a:solidFill>
                  <a:schemeClr val="accent1">
                    <a:lumMod val="50000"/>
                  </a:schemeClr>
                </a:solidFill>
              </a:rPr>
              <a:t>động</a:t>
            </a:r>
            <a:r>
              <a:rPr lang="en-US" sz="1600" dirty="0">
                <a:solidFill>
                  <a:schemeClr val="accent1">
                    <a:lumMod val="50000"/>
                  </a:schemeClr>
                </a:solidFill>
              </a:rPr>
              <a:t> </a:t>
            </a:r>
            <a:r>
              <a:rPr lang="en-US" sz="1600" dirty="0" err="1">
                <a:solidFill>
                  <a:schemeClr val="accent1">
                    <a:lumMod val="50000"/>
                  </a:schemeClr>
                </a:solidFill>
              </a:rPr>
              <a:t>hỗ</a:t>
            </a:r>
            <a:r>
              <a:rPr lang="en-US" sz="1600" dirty="0">
                <a:solidFill>
                  <a:schemeClr val="accent1">
                    <a:lumMod val="50000"/>
                  </a:schemeClr>
                </a:solidFill>
              </a:rPr>
              <a:t> </a:t>
            </a:r>
            <a:r>
              <a:rPr lang="en-US" sz="1600" dirty="0" err="1">
                <a:solidFill>
                  <a:schemeClr val="accent1">
                    <a:lumMod val="50000"/>
                  </a:schemeClr>
                </a:solidFill>
              </a:rPr>
              <a:t>trợ</a:t>
            </a:r>
            <a:r>
              <a:rPr lang="en-US" sz="1600" dirty="0">
                <a:solidFill>
                  <a:schemeClr val="accent1">
                    <a:lumMod val="50000"/>
                  </a:schemeClr>
                </a:solidFill>
              </a:rPr>
              <a:t> DN, </a:t>
            </a:r>
            <a:r>
              <a:rPr lang="en-US" sz="1600" dirty="0" err="1">
                <a:solidFill>
                  <a:schemeClr val="accent1">
                    <a:lumMod val="50000"/>
                  </a:schemeClr>
                </a:solidFill>
              </a:rPr>
              <a:t>doanh</a:t>
            </a:r>
            <a:r>
              <a:rPr lang="en-US" sz="1600" dirty="0">
                <a:solidFill>
                  <a:schemeClr val="accent1">
                    <a:lumMod val="50000"/>
                  </a:schemeClr>
                </a:solidFill>
              </a:rPr>
              <a:t> </a:t>
            </a:r>
            <a:r>
              <a:rPr lang="en-US" sz="1600" dirty="0" err="1">
                <a:solidFill>
                  <a:schemeClr val="accent1">
                    <a:lumMod val="50000"/>
                  </a:schemeClr>
                </a:solidFill>
              </a:rPr>
              <a:t>nhân</a:t>
            </a:r>
            <a:endParaRPr lang="en-US" sz="1600" dirty="0">
              <a:solidFill>
                <a:schemeClr val="accent1">
                  <a:lumMod val="50000"/>
                </a:schemeClr>
              </a:solidFill>
            </a:endParaRPr>
          </a:p>
          <a:p>
            <a:pPr marL="285750" indent="-285750" algn="just">
              <a:buFont typeface="Arial" panose="020B0604020202020204" pitchFamily="34" charset="0"/>
              <a:buChar char="•"/>
            </a:pPr>
            <a:r>
              <a:rPr lang="en-US" sz="1600" dirty="0" err="1">
                <a:solidFill>
                  <a:schemeClr val="accent1">
                    <a:lumMod val="50000"/>
                  </a:schemeClr>
                </a:solidFill>
              </a:rPr>
              <a:t>Khuyến</a:t>
            </a:r>
            <a:r>
              <a:rPr lang="en-US" sz="1600" dirty="0">
                <a:solidFill>
                  <a:schemeClr val="accent1">
                    <a:lumMod val="50000"/>
                  </a:schemeClr>
                </a:solidFill>
              </a:rPr>
              <a:t> </a:t>
            </a:r>
            <a:r>
              <a:rPr lang="en-US" sz="1600" dirty="0" err="1">
                <a:solidFill>
                  <a:schemeClr val="accent1">
                    <a:lumMod val="50000"/>
                  </a:schemeClr>
                </a:solidFill>
              </a:rPr>
              <a:t>khích</a:t>
            </a:r>
            <a:r>
              <a:rPr lang="en-US" sz="1600" dirty="0">
                <a:solidFill>
                  <a:schemeClr val="accent1">
                    <a:lumMod val="50000"/>
                  </a:schemeClr>
                </a:solidFill>
              </a:rPr>
              <a:t>, </a:t>
            </a:r>
            <a:r>
              <a:rPr lang="en-US" sz="1600" dirty="0" err="1">
                <a:solidFill>
                  <a:schemeClr val="accent1">
                    <a:lumMod val="50000"/>
                  </a:schemeClr>
                </a:solidFill>
              </a:rPr>
              <a:t>tạo</a:t>
            </a:r>
            <a:r>
              <a:rPr lang="en-US" sz="1600" dirty="0">
                <a:solidFill>
                  <a:schemeClr val="accent1">
                    <a:lumMod val="50000"/>
                  </a:schemeClr>
                </a:solidFill>
              </a:rPr>
              <a:t> </a:t>
            </a:r>
            <a:r>
              <a:rPr lang="en-US" sz="1600" dirty="0" err="1">
                <a:solidFill>
                  <a:schemeClr val="accent1">
                    <a:lumMod val="50000"/>
                  </a:schemeClr>
                </a:solidFill>
              </a:rPr>
              <a:t>điều</a:t>
            </a:r>
            <a:r>
              <a:rPr lang="en-US" sz="1600" dirty="0">
                <a:solidFill>
                  <a:schemeClr val="accent1">
                    <a:lumMod val="50000"/>
                  </a:schemeClr>
                </a:solidFill>
              </a:rPr>
              <a:t> </a:t>
            </a:r>
            <a:r>
              <a:rPr lang="en-US" sz="1600" dirty="0" err="1">
                <a:solidFill>
                  <a:schemeClr val="accent1">
                    <a:lumMod val="50000"/>
                  </a:schemeClr>
                </a:solidFill>
              </a:rPr>
              <a:t>kiện</a:t>
            </a:r>
            <a:r>
              <a:rPr lang="en-US" sz="1600" dirty="0">
                <a:solidFill>
                  <a:schemeClr val="accent1">
                    <a:lumMod val="50000"/>
                  </a:schemeClr>
                </a:solidFill>
              </a:rPr>
              <a:t> </a:t>
            </a:r>
            <a:r>
              <a:rPr lang="en-US" sz="1600" dirty="0" err="1">
                <a:solidFill>
                  <a:schemeClr val="accent1">
                    <a:lumMod val="50000"/>
                  </a:schemeClr>
                </a:solidFill>
              </a:rPr>
              <a:t>thuận</a:t>
            </a:r>
            <a:r>
              <a:rPr lang="en-US" sz="1600" dirty="0">
                <a:solidFill>
                  <a:schemeClr val="accent1">
                    <a:lumMod val="50000"/>
                  </a:schemeClr>
                </a:solidFill>
              </a:rPr>
              <a:t> </a:t>
            </a:r>
            <a:r>
              <a:rPr lang="en-US" sz="1600" dirty="0" err="1">
                <a:solidFill>
                  <a:schemeClr val="accent1">
                    <a:lumMod val="50000"/>
                  </a:schemeClr>
                </a:solidFill>
              </a:rPr>
              <a:t>lợi</a:t>
            </a:r>
            <a:r>
              <a:rPr lang="en-US" sz="1600" dirty="0">
                <a:solidFill>
                  <a:schemeClr val="accent1">
                    <a:lumMod val="50000"/>
                  </a:schemeClr>
                </a:solidFill>
              </a:rPr>
              <a:t> </a:t>
            </a:r>
            <a:r>
              <a:rPr lang="en-US" sz="1600" dirty="0" err="1">
                <a:solidFill>
                  <a:schemeClr val="accent1">
                    <a:lumMod val="50000"/>
                  </a:schemeClr>
                </a:solidFill>
              </a:rPr>
              <a:t>cho</a:t>
            </a:r>
            <a:r>
              <a:rPr lang="en-US" sz="1600" dirty="0">
                <a:solidFill>
                  <a:schemeClr val="accent1">
                    <a:lumMod val="50000"/>
                  </a:schemeClr>
                </a:solidFill>
              </a:rPr>
              <a:t> </a:t>
            </a:r>
            <a:r>
              <a:rPr lang="en-US" sz="1600" dirty="0" err="1">
                <a:solidFill>
                  <a:schemeClr val="accent1">
                    <a:lumMod val="50000"/>
                  </a:schemeClr>
                </a:solidFill>
              </a:rPr>
              <a:t>doanh</a:t>
            </a:r>
            <a:r>
              <a:rPr lang="en-US" sz="1600" dirty="0">
                <a:solidFill>
                  <a:schemeClr val="accent1">
                    <a:lumMod val="50000"/>
                  </a:schemeClr>
                </a:solidFill>
              </a:rPr>
              <a:t> </a:t>
            </a:r>
            <a:r>
              <a:rPr lang="en-US" sz="1600" dirty="0" err="1">
                <a:solidFill>
                  <a:schemeClr val="accent1">
                    <a:lumMod val="50000"/>
                  </a:schemeClr>
                </a:solidFill>
              </a:rPr>
              <a:t>nhân</a:t>
            </a:r>
            <a:r>
              <a:rPr lang="en-US" sz="1600" dirty="0">
                <a:solidFill>
                  <a:schemeClr val="accent1">
                    <a:lumMod val="50000"/>
                  </a:schemeClr>
                </a:solidFill>
              </a:rPr>
              <a:t> </a:t>
            </a:r>
            <a:r>
              <a:rPr lang="en-US" sz="1600" dirty="0" err="1">
                <a:solidFill>
                  <a:schemeClr val="accent1">
                    <a:lumMod val="50000"/>
                  </a:schemeClr>
                </a:solidFill>
              </a:rPr>
              <a:t>đóng</a:t>
            </a:r>
            <a:r>
              <a:rPr lang="en-US" sz="1600" dirty="0">
                <a:solidFill>
                  <a:schemeClr val="accent1">
                    <a:lumMod val="50000"/>
                  </a:schemeClr>
                </a:solidFill>
              </a:rPr>
              <a:t> </a:t>
            </a:r>
            <a:r>
              <a:rPr lang="en-US" sz="1600" dirty="0" err="1">
                <a:solidFill>
                  <a:schemeClr val="accent1">
                    <a:lumMod val="50000"/>
                  </a:schemeClr>
                </a:solidFill>
              </a:rPr>
              <a:t>góp</a:t>
            </a:r>
            <a:r>
              <a:rPr lang="en-US" sz="1600" dirty="0">
                <a:solidFill>
                  <a:schemeClr val="accent1">
                    <a:lumMod val="50000"/>
                  </a:schemeClr>
                </a:solidFill>
              </a:rPr>
              <a:t> ý </a:t>
            </a:r>
            <a:r>
              <a:rPr lang="en-US" sz="1600" dirty="0" err="1">
                <a:solidFill>
                  <a:schemeClr val="accent1">
                    <a:lumMod val="50000"/>
                  </a:schemeClr>
                </a:solidFill>
              </a:rPr>
              <a:t>kiến</a:t>
            </a:r>
            <a:r>
              <a:rPr lang="en-US" sz="1600" dirty="0">
                <a:solidFill>
                  <a:schemeClr val="accent1">
                    <a:lumMod val="50000"/>
                  </a:schemeClr>
                </a:solidFill>
              </a:rPr>
              <a:t> </a:t>
            </a:r>
            <a:r>
              <a:rPr lang="en-US" sz="1600" dirty="0" err="1">
                <a:solidFill>
                  <a:schemeClr val="accent1">
                    <a:lumMod val="50000"/>
                  </a:schemeClr>
                </a:solidFill>
              </a:rPr>
              <a:t>và</a:t>
            </a:r>
            <a:r>
              <a:rPr lang="en-US" sz="1600" dirty="0">
                <a:solidFill>
                  <a:schemeClr val="accent1">
                    <a:lumMod val="50000"/>
                  </a:schemeClr>
                </a:solidFill>
              </a:rPr>
              <a:t> </a:t>
            </a:r>
            <a:r>
              <a:rPr lang="en-US" sz="1600" dirty="0" err="1">
                <a:solidFill>
                  <a:schemeClr val="accent1">
                    <a:lumMod val="50000"/>
                  </a:schemeClr>
                </a:solidFill>
              </a:rPr>
              <a:t>tham</a:t>
            </a:r>
            <a:r>
              <a:rPr lang="en-US" sz="1600" dirty="0">
                <a:solidFill>
                  <a:schemeClr val="accent1">
                    <a:lumMod val="50000"/>
                  </a:schemeClr>
                </a:solidFill>
              </a:rPr>
              <a:t> </a:t>
            </a:r>
            <a:r>
              <a:rPr lang="en-US" sz="1600" dirty="0" err="1">
                <a:solidFill>
                  <a:schemeClr val="accent1">
                    <a:lumMod val="50000"/>
                  </a:schemeClr>
                </a:solidFill>
              </a:rPr>
              <a:t>vấn</a:t>
            </a:r>
            <a:r>
              <a:rPr lang="en-US" sz="1600" dirty="0">
                <a:solidFill>
                  <a:schemeClr val="accent1">
                    <a:lumMod val="50000"/>
                  </a:schemeClr>
                </a:solidFill>
              </a:rPr>
              <a:t> </a:t>
            </a:r>
            <a:r>
              <a:rPr lang="en-US" sz="1600" dirty="0" err="1">
                <a:solidFill>
                  <a:schemeClr val="accent1">
                    <a:lumMod val="50000"/>
                  </a:schemeClr>
                </a:solidFill>
              </a:rPr>
              <a:t>quá</a:t>
            </a:r>
            <a:r>
              <a:rPr lang="en-US" sz="1600" dirty="0">
                <a:solidFill>
                  <a:schemeClr val="accent1">
                    <a:lumMod val="50000"/>
                  </a:schemeClr>
                </a:solidFill>
              </a:rPr>
              <a:t> </a:t>
            </a:r>
            <a:r>
              <a:rPr lang="en-US" sz="1600" dirty="0" err="1">
                <a:solidFill>
                  <a:schemeClr val="accent1">
                    <a:lumMod val="50000"/>
                  </a:schemeClr>
                </a:solidFill>
              </a:rPr>
              <a:t>trình</a:t>
            </a:r>
            <a:r>
              <a:rPr lang="en-US" sz="1600" dirty="0">
                <a:solidFill>
                  <a:schemeClr val="accent1">
                    <a:lumMod val="50000"/>
                  </a:schemeClr>
                </a:solidFill>
              </a:rPr>
              <a:t> </a:t>
            </a:r>
            <a:r>
              <a:rPr lang="en-US" sz="1600" dirty="0" err="1">
                <a:solidFill>
                  <a:schemeClr val="accent1">
                    <a:lumMod val="50000"/>
                  </a:schemeClr>
                </a:solidFill>
              </a:rPr>
              <a:t>xây</a:t>
            </a:r>
            <a:r>
              <a:rPr lang="en-US" sz="1600" dirty="0">
                <a:solidFill>
                  <a:schemeClr val="accent1">
                    <a:lumMod val="50000"/>
                  </a:schemeClr>
                </a:solidFill>
              </a:rPr>
              <a:t> </a:t>
            </a:r>
            <a:r>
              <a:rPr lang="en-US" sz="1600" dirty="0" err="1">
                <a:solidFill>
                  <a:schemeClr val="accent1">
                    <a:lumMod val="50000"/>
                  </a:schemeClr>
                </a:solidFill>
              </a:rPr>
              <a:t>dựng</a:t>
            </a:r>
            <a:r>
              <a:rPr lang="en-US" sz="1600" dirty="0">
                <a:solidFill>
                  <a:schemeClr val="accent1">
                    <a:lumMod val="50000"/>
                  </a:schemeClr>
                </a:solidFill>
              </a:rPr>
              <a:t> , </a:t>
            </a:r>
            <a:r>
              <a:rPr lang="en-US" sz="1600" dirty="0" err="1">
                <a:solidFill>
                  <a:schemeClr val="accent1">
                    <a:lumMod val="50000"/>
                  </a:schemeClr>
                </a:solidFill>
              </a:rPr>
              <a:t>đặc</a:t>
            </a:r>
            <a:r>
              <a:rPr lang="en-US" sz="1600" dirty="0">
                <a:solidFill>
                  <a:schemeClr val="accent1">
                    <a:lumMod val="50000"/>
                  </a:schemeClr>
                </a:solidFill>
              </a:rPr>
              <a:t> </a:t>
            </a:r>
            <a:r>
              <a:rPr lang="en-US" sz="1600" dirty="0" err="1">
                <a:solidFill>
                  <a:schemeClr val="accent1">
                    <a:lumMod val="50000"/>
                  </a:schemeClr>
                </a:solidFill>
              </a:rPr>
              <a:t>biệt</a:t>
            </a:r>
            <a:r>
              <a:rPr lang="en-US" sz="1600" dirty="0">
                <a:solidFill>
                  <a:schemeClr val="accent1">
                    <a:lumMod val="50000"/>
                  </a:schemeClr>
                </a:solidFill>
              </a:rPr>
              <a:t> </a:t>
            </a:r>
            <a:r>
              <a:rPr lang="en-US" sz="1600" dirty="0" err="1">
                <a:solidFill>
                  <a:schemeClr val="accent1">
                    <a:lumMod val="50000"/>
                  </a:schemeClr>
                </a:solidFill>
              </a:rPr>
              <a:t>là</a:t>
            </a:r>
            <a:r>
              <a:rPr lang="en-US" sz="1600" dirty="0">
                <a:solidFill>
                  <a:schemeClr val="accent1">
                    <a:lumMod val="50000"/>
                  </a:schemeClr>
                </a:solidFill>
              </a:rPr>
              <a:t> FTA </a:t>
            </a:r>
            <a:r>
              <a:rPr lang="en-US" sz="1600" dirty="0" err="1">
                <a:solidFill>
                  <a:schemeClr val="accent1">
                    <a:lumMod val="50000"/>
                  </a:schemeClr>
                </a:solidFill>
              </a:rPr>
              <a:t>thế</a:t>
            </a:r>
            <a:r>
              <a:rPr lang="en-US" sz="1600" dirty="0">
                <a:solidFill>
                  <a:schemeClr val="accent1">
                    <a:lumMod val="50000"/>
                  </a:schemeClr>
                </a:solidFill>
              </a:rPr>
              <a:t> </a:t>
            </a:r>
            <a:r>
              <a:rPr lang="en-US" sz="1600" dirty="0" err="1">
                <a:solidFill>
                  <a:schemeClr val="accent1">
                    <a:lumMod val="50000"/>
                  </a:schemeClr>
                </a:solidFill>
              </a:rPr>
              <a:t>hệ</a:t>
            </a:r>
            <a:r>
              <a:rPr lang="en-US" sz="1600" dirty="0">
                <a:solidFill>
                  <a:schemeClr val="accent1">
                    <a:lumMod val="50000"/>
                  </a:schemeClr>
                </a:solidFill>
              </a:rPr>
              <a:t> </a:t>
            </a:r>
            <a:r>
              <a:rPr lang="en-US" sz="1600" dirty="0" err="1">
                <a:solidFill>
                  <a:schemeClr val="accent1">
                    <a:lumMod val="50000"/>
                  </a:schemeClr>
                </a:solidFill>
              </a:rPr>
              <a:t>mới</a:t>
            </a:r>
            <a:r>
              <a:rPr lang="en-US" sz="1600" dirty="0">
                <a:solidFill>
                  <a:schemeClr val="accent1">
                    <a:lumMod val="50000"/>
                  </a:schemeClr>
                </a:solidFill>
              </a:rPr>
              <a:t> </a:t>
            </a:r>
          </a:p>
        </p:txBody>
      </p:sp>
      <p:sp>
        <p:nvSpPr>
          <p:cNvPr id="15" name="Rectangle: Rounded Corners 12">
            <a:extLst>
              <a:ext uri="{FF2B5EF4-FFF2-40B4-BE49-F238E27FC236}">
                <a16:creationId xmlns:a16="http://schemas.microsoft.com/office/drawing/2014/main" id="{678FF20D-5552-01BD-6EC0-C7344F29EB1B}"/>
              </a:ext>
            </a:extLst>
          </p:cNvPr>
          <p:cNvSpPr/>
          <p:nvPr/>
        </p:nvSpPr>
        <p:spPr>
          <a:xfrm>
            <a:off x="7768696" y="1857657"/>
            <a:ext cx="3370359" cy="548701"/>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VCCI, </a:t>
            </a:r>
            <a:r>
              <a:rPr lang="en-US" dirty="0" err="1"/>
              <a:t>các</a:t>
            </a:r>
            <a:r>
              <a:rPr lang="en-US" dirty="0"/>
              <a:t> </a:t>
            </a:r>
            <a:r>
              <a:rPr lang="en-US" dirty="0" err="1"/>
              <a:t>tổ</a:t>
            </a:r>
            <a:r>
              <a:rPr lang="en-US" dirty="0"/>
              <a:t> </a:t>
            </a:r>
            <a:r>
              <a:rPr lang="en-US" dirty="0" err="1"/>
              <a:t>chức</a:t>
            </a:r>
            <a:r>
              <a:rPr lang="en-US" dirty="0"/>
              <a:t> HHDN </a:t>
            </a:r>
          </a:p>
        </p:txBody>
      </p:sp>
    </p:spTree>
    <p:extLst>
      <p:ext uri="{BB962C8B-B14F-4D97-AF65-F5344CB8AC3E}">
        <p14:creationId xmlns:p14="http://schemas.microsoft.com/office/powerpoint/2010/main" val="38567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65F9B-0217-F2EB-B637-00149AAB7FBB}"/>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B1C46F6-9787-E6D9-FBCA-58C4B182903E}"/>
              </a:ext>
            </a:extLst>
          </p:cNvPr>
          <p:cNvSpPr/>
          <p:nvPr/>
        </p:nvSpPr>
        <p:spPr>
          <a:xfrm>
            <a:off x="663102" y="1748853"/>
            <a:ext cx="10865796" cy="3892844"/>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E745EDA1-7E2F-0E65-C2CA-9B6A0C99A98B}"/>
              </a:ext>
            </a:extLst>
          </p:cNvPr>
          <p:cNvSpPr txBox="1">
            <a:spLocks/>
          </p:cNvSpPr>
          <p:nvPr/>
        </p:nvSpPr>
        <p:spPr>
          <a:xfrm>
            <a:off x="838200" y="4367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mn-cs"/>
              </a:rPr>
              <a:t>II. </a:t>
            </a:r>
            <a:r>
              <a:rPr lang="en-US" sz="3200" b="1" dirty="0" err="1">
                <a:gradFill>
                  <a:gsLst>
                    <a:gs pos="0">
                      <a:srgbClr val="AB7A2B"/>
                    </a:gs>
                    <a:gs pos="100000">
                      <a:srgbClr val="ECE383"/>
                    </a:gs>
                  </a:gsLst>
                  <a:lin ang="18900000" scaled="1"/>
                </a:gradFill>
                <a:latin typeface="+mn-lt"/>
                <a:ea typeface="+mn-ea"/>
                <a:cs typeface="+mn-cs"/>
              </a:rPr>
              <a:t>Những</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nhiệm</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vụ</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giải</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pháp</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chủ</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yếu</a:t>
            </a:r>
            <a:r>
              <a:rPr lang="en-US" sz="3200" b="1" dirty="0">
                <a:gradFill>
                  <a:gsLst>
                    <a:gs pos="0">
                      <a:srgbClr val="AB7A2B"/>
                    </a:gs>
                    <a:gs pos="100000">
                      <a:srgbClr val="ECE383"/>
                    </a:gs>
                  </a:gsLst>
                  <a:lin ang="18900000" scaled="1"/>
                </a:gradFill>
                <a:latin typeface="+mn-lt"/>
                <a:ea typeface="+mn-ea"/>
                <a:cs typeface="+mn-cs"/>
              </a:rPr>
              <a:t> </a:t>
            </a:r>
            <a:endParaRPr lang="x-none" sz="3200" b="1" dirty="0">
              <a:gradFill>
                <a:gsLst>
                  <a:gs pos="0">
                    <a:srgbClr val="AB7A2B"/>
                  </a:gs>
                  <a:gs pos="100000">
                    <a:srgbClr val="ECE383"/>
                  </a:gs>
                </a:gsLst>
                <a:lin ang="18900000" scaled="1"/>
              </a:gradFill>
              <a:latin typeface="+mn-lt"/>
              <a:ea typeface="+mn-ea"/>
              <a:cs typeface="+mn-cs"/>
            </a:endParaRPr>
          </a:p>
        </p:txBody>
      </p:sp>
      <p:sp>
        <p:nvSpPr>
          <p:cNvPr id="2" name="Rectangle 23">
            <a:extLst>
              <a:ext uri="{FF2B5EF4-FFF2-40B4-BE49-F238E27FC236}">
                <a16:creationId xmlns:a16="http://schemas.microsoft.com/office/drawing/2014/main" id="{4A8376C9-61C0-8DEC-5A34-0FFD6E534A2D}"/>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B0B77615-99A7-2E96-02BE-6B521F05936E}"/>
              </a:ext>
            </a:extLst>
          </p:cNvPr>
          <p:cNvSpPr txBox="1">
            <a:spLocks/>
          </p:cNvSpPr>
          <p:nvPr/>
        </p:nvSpPr>
        <p:spPr>
          <a:xfrm>
            <a:off x="1515892" y="1044986"/>
            <a:ext cx="9262432"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4. </a:t>
            </a:r>
            <a:r>
              <a:rPr lang="en-GB" sz="2500" b="1" dirty="0" err="1">
                <a:solidFill>
                  <a:schemeClr val="bg1"/>
                </a:solidFill>
              </a:rPr>
              <a:t>Xây</a:t>
            </a:r>
            <a:r>
              <a:rPr lang="en-GB" sz="2500" b="1" dirty="0">
                <a:solidFill>
                  <a:schemeClr val="bg1"/>
                </a:solidFill>
              </a:rPr>
              <a:t> </a:t>
            </a:r>
            <a:r>
              <a:rPr lang="en-GB" sz="2500" b="1" dirty="0" err="1">
                <a:solidFill>
                  <a:schemeClr val="bg1"/>
                </a:solidFill>
              </a:rPr>
              <a:t>dựng</a:t>
            </a:r>
            <a:r>
              <a:rPr lang="en-GB" sz="2500" b="1" dirty="0">
                <a:solidFill>
                  <a:schemeClr val="bg1"/>
                </a:solidFill>
              </a:rPr>
              <a:t> </a:t>
            </a:r>
            <a:r>
              <a:rPr lang="en-GB" sz="2500" b="1" dirty="0" err="1">
                <a:solidFill>
                  <a:schemeClr val="bg1"/>
                </a:solidFill>
              </a:rPr>
              <a:t>đạo</a:t>
            </a:r>
            <a:r>
              <a:rPr lang="en-GB" sz="2500" b="1" dirty="0">
                <a:solidFill>
                  <a:schemeClr val="bg1"/>
                </a:solidFill>
              </a:rPr>
              <a:t> </a:t>
            </a:r>
            <a:r>
              <a:rPr lang="en-GB" sz="2500" b="1" dirty="0" err="1">
                <a:solidFill>
                  <a:schemeClr val="bg1"/>
                </a:solidFill>
              </a:rPr>
              <a:t>đức</a:t>
            </a:r>
            <a:r>
              <a:rPr lang="en-GB" sz="2500" b="1" dirty="0">
                <a:solidFill>
                  <a:schemeClr val="bg1"/>
                </a:solidFill>
              </a:rPr>
              <a:t>, </a:t>
            </a:r>
            <a:r>
              <a:rPr lang="en-GB" sz="2500" b="1" dirty="0" err="1">
                <a:solidFill>
                  <a:schemeClr val="bg1"/>
                </a:solidFill>
              </a:rPr>
              <a:t>văn</a:t>
            </a:r>
            <a:r>
              <a:rPr lang="en-GB" sz="2500" b="1" dirty="0">
                <a:solidFill>
                  <a:schemeClr val="bg1"/>
                </a:solidFill>
              </a:rPr>
              <a:t> </a:t>
            </a:r>
            <a:r>
              <a:rPr lang="en-GB" sz="2500" b="1" dirty="0" err="1">
                <a:solidFill>
                  <a:schemeClr val="bg1"/>
                </a:solidFill>
              </a:rPr>
              <a:t>hóa</a:t>
            </a:r>
            <a:r>
              <a:rPr lang="en-GB" sz="2500" b="1" dirty="0">
                <a:solidFill>
                  <a:schemeClr val="bg1"/>
                </a:solidFill>
              </a:rPr>
              <a:t> </a:t>
            </a:r>
            <a:r>
              <a:rPr lang="en-GB" sz="2500" b="1" dirty="0" err="1">
                <a:solidFill>
                  <a:schemeClr val="bg1"/>
                </a:solidFill>
              </a:rPr>
              <a:t>kinh</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phát</a:t>
            </a:r>
            <a:r>
              <a:rPr lang="en-GB" sz="2500" b="1" dirty="0">
                <a:solidFill>
                  <a:schemeClr val="bg1"/>
                </a:solidFill>
              </a:rPr>
              <a:t> </a:t>
            </a:r>
            <a:r>
              <a:rPr lang="en-GB" sz="2500" b="1" dirty="0" err="1">
                <a:solidFill>
                  <a:schemeClr val="bg1"/>
                </a:solidFill>
              </a:rPr>
              <a:t>huy</a:t>
            </a:r>
            <a:r>
              <a:rPr lang="en-GB" sz="2500" b="1" dirty="0">
                <a:solidFill>
                  <a:schemeClr val="bg1"/>
                </a:solidFill>
              </a:rPr>
              <a:t> </a:t>
            </a:r>
            <a:r>
              <a:rPr lang="en-GB" sz="2500" b="1" dirty="0" err="1">
                <a:solidFill>
                  <a:schemeClr val="bg1"/>
                </a:solidFill>
              </a:rPr>
              <a:t>tinh</a:t>
            </a:r>
            <a:r>
              <a:rPr lang="en-GB" sz="2500" b="1" dirty="0">
                <a:solidFill>
                  <a:schemeClr val="bg1"/>
                </a:solidFill>
              </a:rPr>
              <a:t> </a:t>
            </a:r>
            <a:r>
              <a:rPr lang="en-GB" sz="2500" b="1" dirty="0" err="1">
                <a:solidFill>
                  <a:schemeClr val="bg1"/>
                </a:solidFill>
              </a:rPr>
              <a:t>thần</a:t>
            </a:r>
            <a:r>
              <a:rPr lang="en-GB" sz="2500" b="1" dirty="0">
                <a:solidFill>
                  <a:schemeClr val="bg1"/>
                </a:solidFill>
              </a:rPr>
              <a:t> </a:t>
            </a:r>
            <a:r>
              <a:rPr lang="en-GB" sz="2500" b="1" dirty="0" err="1">
                <a:solidFill>
                  <a:schemeClr val="bg1"/>
                </a:solidFill>
              </a:rPr>
              <a:t>dân</a:t>
            </a:r>
            <a:r>
              <a:rPr lang="en-GB" sz="2500" b="1" dirty="0">
                <a:solidFill>
                  <a:schemeClr val="bg1"/>
                </a:solidFill>
              </a:rPr>
              <a:t> </a:t>
            </a:r>
            <a:r>
              <a:rPr lang="en-GB" sz="2500" b="1" dirty="0" err="1">
                <a:solidFill>
                  <a:schemeClr val="bg1"/>
                </a:solidFill>
              </a:rPr>
              <a:t>tộc</a:t>
            </a:r>
            <a:r>
              <a:rPr lang="en-GB" sz="2500" b="1" dirty="0">
                <a:solidFill>
                  <a:schemeClr val="bg1"/>
                </a:solidFill>
              </a:rPr>
              <a:t> , </a:t>
            </a:r>
            <a:r>
              <a:rPr lang="en-GB" sz="2500" b="1" dirty="0" err="1">
                <a:solidFill>
                  <a:schemeClr val="bg1"/>
                </a:solidFill>
              </a:rPr>
              <a:t>khơi</a:t>
            </a:r>
            <a:r>
              <a:rPr lang="en-GB" sz="2500" b="1" dirty="0">
                <a:solidFill>
                  <a:schemeClr val="bg1"/>
                </a:solidFill>
              </a:rPr>
              <a:t> </a:t>
            </a:r>
            <a:r>
              <a:rPr lang="en-GB" sz="2500" b="1" dirty="0" err="1">
                <a:solidFill>
                  <a:schemeClr val="bg1"/>
                </a:solidFill>
              </a:rPr>
              <a:t>dậy</a:t>
            </a:r>
            <a:r>
              <a:rPr lang="en-GB" sz="2500" b="1" dirty="0">
                <a:solidFill>
                  <a:schemeClr val="bg1"/>
                </a:solidFill>
              </a:rPr>
              <a:t> </a:t>
            </a:r>
            <a:r>
              <a:rPr lang="en-GB" sz="2500" b="1" dirty="0" err="1">
                <a:solidFill>
                  <a:schemeClr val="bg1"/>
                </a:solidFill>
              </a:rPr>
              <a:t>khát</a:t>
            </a:r>
            <a:r>
              <a:rPr lang="en-GB" sz="2500" b="1" dirty="0">
                <a:solidFill>
                  <a:schemeClr val="bg1"/>
                </a:solidFill>
              </a:rPr>
              <a:t> </a:t>
            </a:r>
            <a:r>
              <a:rPr lang="en-GB" sz="2500" b="1" dirty="0" err="1">
                <a:solidFill>
                  <a:schemeClr val="bg1"/>
                </a:solidFill>
              </a:rPr>
              <a:t>vọng</a:t>
            </a:r>
            <a:r>
              <a:rPr lang="en-GB" sz="2500" b="1" dirty="0">
                <a:solidFill>
                  <a:schemeClr val="bg1"/>
                </a:solidFill>
              </a:rPr>
              <a:t> </a:t>
            </a:r>
            <a:r>
              <a:rPr lang="en-GB" sz="2500" b="1" dirty="0" err="1">
                <a:solidFill>
                  <a:schemeClr val="bg1"/>
                </a:solidFill>
              </a:rPr>
              <a:t>phát</a:t>
            </a:r>
            <a:r>
              <a:rPr lang="en-GB" sz="2500" b="1" dirty="0">
                <a:solidFill>
                  <a:schemeClr val="bg1"/>
                </a:solidFill>
              </a:rPr>
              <a:t> </a:t>
            </a:r>
            <a:r>
              <a:rPr lang="en-GB" sz="2500" b="1" dirty="0" err="1">
                <a:solidFill>
                  <a:schemeClr val="bg1"/>
                </a:solidFill>
              </a:rPr>
              <a:t>triển</a:t>
            </a:r>
            <a:r>
              <a:rPr lang="en-GB" sz="2500" b="1" dirty="0">
                <a:solidFill>
                  <a:schemeClr val="bg1"/>
                </a:solidFill>
              </a:rPr>
              <a:t> </a:t>
            </a:r>
            <a:r>
              <a:rPr lang="en-GB" sz="2500" b="1" dirty="0" err="1">
                <a:solidFill>
                  <a:schemeClr val="bg1"/>
                </a:solidFill>
              </a:rPr>
              <a:t>đất</a:t>
            </a:r>
            <a:r>
              <a:rPr lang="en-GB" sz="2500" b="1" dirty="0">
                <a:solidFill>
                  <a:schemeClr val="bg1"/>
                </a:solidFill>
              </a:rPr>
              <a:t> </a:t>
            </a:r>
            <a:r>
              <a:rPr lang="en-GB" sz="2500" b="1" dirty="0" err="1">
                <a:solidFill>
                  <a:schemeClr val="bg1"/>
                </a:solidFill>
              </a:rPr>
              <a:t>nước</a:t>
            </a:r>
            <a:r>
              <a:rPr lang="en-GB" sz="2500" b="1" dirty="0">
                <a:solidFill>
                  <a:schemeClr val="bg1"/>
                </a:solidFill>
              </a:rPr>
              <a:t> </a:t>
            </a:r>
            <a:r>
              <a:rPr lang="en-GB" sz="2500" b="1" dirty="0" err="1">
                <a:solidFill>
                  <a:schemeClr val="bg1"/>
                </a:solidFill>
              </a:rPr>
              <a:t>phồn</a:t>
            </a:r>
            <a:r>
              <a:rPr lang="en-GB" sz="2500" b="1" dirty="0">
                <a:solidFill>
                  <a:schemeClr val="bg1"/>
                </a:solidFill>
              </a:rPr>
              <a:t> </a:t>
            </a:r>
            <a:r>
              <a:rPr lang="en-GB" sz="2500" b="1" dirty="0" err="1">
                <a:solidFill>
                  <a:schemeClr val="bg1"/>
                </a:solidFill>
              </a:rPr>
              <a:t>vinh</a:t>
            </a:r>
            <a:r>
              <a:rPr lang="en-GB" sz="2500" b="1" dirty="0">
                <a:solidFill>
                  <a:schemeClr val="bg1"/>
                </a:solidFill>
              </a:rPr>
              <a:t>, </a:t>
            </a:r>
            <a:r>
              <a:rPr lang="en-GB" sz="2500" b="1" dirty="0" err="1">
                <a:solidFill>
                  <a:schemeClr val="bg1"/>
                </a:solidFill>
              </a:rPr>
              <a:t>hạnh</a:t>
            </a:r>
            <a:r>
              <a:rPr lang="en-GB" sz="2500" b="1" dirty="0">
                <a:solidFill>
                  <a:schemeClr val="bg1"/>
                </a:solidFill>
              </a:rPr>
              <a:t> </a:t>
            </a:r>
            <a:r>
              <a:rPr lang="en-GB" sz="2500" b="1" dirty="0" err="1">
                <a:solidFill>
                  <a:schemeClr val="bg1"/>
                </a:solidFill>
              </a:rPr>
              <a:t>phúc</a:t>
            </a:r>
            <a:endParaRPr lang="en-GB" sz="2500" b="1" dirty="0">
              <a:solidFill>
                <a:schemeClr val="bg1"/>
              </a:solidFill>
            </a:endParaRP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3897793F-11C3-BE14-87CA-5A1B61617A10}"/>
              </a:ext>
            </a:extLst>
          </p:cNvPr>
          <p:cNvSpPr/>
          <p:nvPr/>
        </p:nvSpPr>
        <p:spPr>
          <a:xfrm>
            <a:off x="1105677" y="1044986"/>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BBB57C5C-58D5-3E66-9590-EEA74AC10FB6}"/>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7" name="Rectangle: Rounded Corners 6">
            <a:extLst>
              <a:ext uri="{FF2B5EF4-FFF2-40B4-BE49-F238E27FC236}">
                <a16:creationId xmlns:a16="http://schemas.microsoft.com/office/drawing/2014/main" id="{981DB8E3-CC40-3344-3B6A-610867DE22AF}"/>
              </a:ext>
            </a:extLst>
          </p:cNvPr>
          <p:cNvSpPr/>
          <p:nvPr/>
        </p:nvSpPr>
        <p:spPr>
          <a:xfrm>
            <a:off x="845904" y="1965606"/>
            <a:ext cx="3205922" cy="515110"/>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Văn </a:t>
            </a:r>
            <a:r>
              <a:rPr lang="en-US" dirty="0" err="1"/>
              <a:t>hóa</a:t>
            </a:r>
            <a:r>
              <a:rPr lang="en-US" dirty="0"/>
              <a:t>, </a:t>
            </a:r>
            <a:r>
              <a:rPr lang="en-US" dirty="0" err="1"/>
              <a:t>Thể</a:t>
            </a:r>
            <a:r>
              <a:rPr lang="en-US" dirty="0"/>
              <a:t> </a:t>
            </a:r>
            <a:r>
              <a:rPr lang="en-US" dirty="0" err="1"/>
              <a:t>thao</a:t>
            </a:r>
            <a:r>
              <a:rPr lang="en-US" dirty="0"/>
              <a:t> </a:t>
            </a:r>
            <a:r>
              <a:rPr lang="en-US" dirty="0" err="1"/>
              <a:t>và</a:t>
            </a:r>
            <a:r>
              <a:rPr lang="en-US" dirty="0"/>
              <a:t> Du </a:t>
            </a:r>
            <a:r>
              <a:rPr lang="en-US" dirty="0" err="1"/>
              <a:t>lịch</a:t>
            </a:r>
            <a:r>
              <a:rPr lang="en-US" dirty="0"/>
              <a:t> </a:t>
            </a:r>
          </a:p>
        </p:txBody>
      </p:sp>
      <p:sp>
        <p:nvSpPr>
          <p:cNvPr id="11" name="Rectangle 10">
            <a:extLst>
              <a:ext uri="{FF2B5EF4-FFF2-40B4-BE49-F238E27FC236}">
                <a16:creationId xmlns:a16="http://schemas.microsoft.com/office/drawing/2014/main" id="{5A089098-6644-DD10-F188-E2A5C69C274A}"/>
              </a:ext>
            </a:extLst>
          </p:cNvPr>
          <p:cNvSpPr/>
          <p:nvPr/>
        </p:nvSpPr>
        <p:spPr>
          <a:xfrm>
            <a:off x="845904" y="2480716"/>
            <a:ext cx="3205922" cy="263994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11407BB5-B817-0358-33BD-65FBF08EC1F2}"/>
              </a:ext>
            </a:extLst>
          </p:cNvPr>
          <p:cNvSpPr/>
          <p:nvPr/>
        </p:nvSpPr>
        <p:spPr>
          <a:xfrm>
            <a:off x="7721600" y="2010171"/>
            <a:ext cx="3444793" cy="485822"/>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VCCI, HHDN</a:t>
            </a:r>
          </a:p>
        </p:txBody>
      </p:sp>
      <p:sp>
        <p:nvSpPr>
          <p:cNvPr id="17" name="Content Placeholder 2">
            <a:extLst>
              <a:ext uri="{FF2B5EF4-FFF2-40B4-BE49-F238E27FC236}">
                <a16:creationId xmlns:a16="http://schemas.microsoft.com/office/drawing/2014/main" id="{390A3D4F-8D21-D327-D196-B5E9642FEE22}"/>
              </a:ext>
            </a:extLst>
          </p:cNvPr>
          <p:cNvSpPr txBox="1">
            <a:spLocks/>
          </p:cNvSpPr>
          <p:nvPr/>
        </p:nvSpPr>
        <p:spPr>
          <a:xfrm>
            <a:off x="959523" y="3143838"/>
            <a:ext cx="2892042" cy="1420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lnSpc>
                <a:spcPct val="100000"/>
              </a:lnSpc>
              <a:spcAft>
                <a:spcPts val="0"/>
              </a:spcAft>
            </a:pPr>
            <a:r>
              <a:rPr lang="en-US" sz="1800" dirty="0" err="1">
                <a:solidFill>
                  <a:schemeClr val="accent1">
                    <a:lumMod val="50000"/>
                  </a:schemeClr>
                </a:solidFill>
              </a:rPr>
              <a:t>Xây</a:t>
            </a:r>
            <a:r>
              <a:rPr lang="en-US" sz="1800" dirty="0">
                <a:solidFill>
                  <a:schemeClr val="accent1">
                    <a:lumMod val="50000"/>
                  </a:schemeClr>
                </a:solidFill>
              </a:rPr>
              <a:t> </a:t>
            </a:r>
            <a:r>
              <a:rPr lang="en-US" sz="1800" dirty="0" err="1">
                <a:solidFill>
                  <a:schemeClr val="accent1">
                    <a:lumMod val="50000"/>
                  </a:schemeClr>
                </a:solidFill>
              </a:rPr>
              <a:t>dựng</a:t>
            </a:r>
            <a:r>
              <a:rPr lang="en-US" sz="1800" dirty="0">
                <a:solidFill>
                  <a:schemeClr val="accent1">
                    <a:lumMod val="50000"/>
                  </a:schemeClr>
                </a:solidFill>
              </a:rPr>
              <a:t> </a:t>
            </a:r>
            <a:r>
              <a:rPr lang="en-US" sz="1800" dirty="0" err="1">
                <a:solidFill>
                  <a:schemeClr val="accent1">
                    <a:lumMod val="50000"/>
                  </a:schemeClr>
                </a:solidFill>
              </a:rPr>
              <a:t>Đề</a:t>
            </a:r>
            <a:r>
              <a:rPr lang="en-US" sz="1800" dirty="0">
                <a:solidFill>
                  <a:schemeClr val="accent1">
                    <a:lumMod val="50000"/>
                  </a:schemeClr>
                </a:solidFill>
              </a:rPr>
              <a:t> </a:t>
            </a:r>
            <a:r>
              <a:rPr lang="en-US" sz="1800" dirty="0" err="1">
                <a:solidFill>
                  <a:schemeClr val="accent1">
                    <a:lumMod val="50000"/>
                  </a:schemeClr>
                </a:solidFill>
              </a:rPr>
              <a:t>án</a:t>
            </a:r>
            <a:r>
              <a:rPr lang="en-US" sz="1800" dirty="0">
                <a:solidFill>
                  <a:schemeClr val="accent1">
                    <a:lumMod val="50000"/>
                  </a:schemeClr>
                </a:solidFill>
              </a:rPr>
              <a:t> </a:t>
            </a:r>
            <a:r>
              <a:rPr lang="en-US" sz="1800" dirty="0" err="1">
                <a:solidFill>
                  <a:schemeClr val="accent1">
                    <a:lumMod val="50000"/>
                  </a:schemeClr>
                </a:solidFill>
              </a:rPr>
              <a:t>chuẩn</a:t>
            </a:r>
            <a:r>
              <a:rPr lang="en-US" sz="1800" dirty="0">
                <a:solidFill>
                  <a:schemeClr val="accent1">
                    <a:lumMod val="50000"/>
                  </a:schemeClr>
                </a:solidFill>
              </a:rPr>
              <a:t> </a:t>
            </a:r>
            <a:r>
              <a:rPr lang="en-US" sz="1800" dirty="0" err="1">
                <a:solidFill>
                  <a:schemeClr val="accent1">
                    <a:lumMod val="50000"/>
                  </a:schemeClr>
                </a:solidFill>
              </a:rPr>
              <a:t>mực</a:t>
            </a:r>
            <a:r>
              <a:rPr lang="en-US" sz="1800" dirty="0">
                <a:solidFill>
                  <a:schemeClr val="accent1">
                    <a:lumMod val="50000"/>
                  </a:schemeClr>
                </a:solidFill>
              </a:rPr>
              <a:t> </a:t>
            </a:r>
            <a:r>
              <a:rPr lang="en-US" sz="1800" dirty="0" err="1">
                <a:solidFill>
                  <a:schemeClr val="accent1">
                    <a:lumMod val="50000"/>
                  </a:schemeClr>
                </a:solidFill>
              </a:rPr>
              <a:t>đạo</a:t>
            </a:r>
            <a:r>
              <a:rPr lang="en-US" sz="1800" dirty="0">
                <a:solidFill>
                  <a:schemeClr val="accent1">
                    <a:lumMod val="50000"/>
                  </a:schemeClr>
                </a:solidFill>
              </a:rPr>
              <a:t> </a:t>
            </a:r>
            <a:r>
              <a:rPr lang="en-US" sz="1800" dirty="0" err="1">
                <a:solidFill>
                  <a:schemeClr val="accent1">
                    <a:lumMod val="50000"/>
                  </a:schemeClr>
                </a:solidFill>
              </a:rPr>
              <a:t>đức</a:t>
            </a:r>
            <a:r>
              <a:rPr lang="en-US" sz="1800" dirty="0">
                <a:solidFill>
                  <a:schemeClr val="accent1">
                    <a:lumMod val="50000"/>
                  </a:schemeClr>
                </a:solidFill>
              </a:rPr>
              <a:t> , </a:t>
            </a:r>
            <a:r>
              <a:rPr lang="en-US" sz="1800" dirty="0" err="1">
                <a:solidFill>
                  <a:schemeClr val="accent1">
                    <a:lumMod val="50000"/>
                  </a:schemeClr>
                </a:solidFill>
              </a:rPr>
              <a:t>văn</a:t>
            </a:r>
            <a:r>
              <a:rPr lang="en-US" sz="1800" dirty="0">
                <a:solidFill>
                  <a:schemeClr val="accent1">
                    <a:lumMod val="50000"/>
                  </a:schemeClr>
                </a:solidFill>
              </a:rPr>
              <a:t> </a:t>
            </a:r>
            <a:r>
              <a:rPr lang="en-US" sz="1800" dirty="0" err="1">
                <a:solidFill>
                  <a:schemeClr val="accent1">
                    <a:lumMod val="50000"/>
                  </a:schemeClr>
                </a:solidFill>
              </a:rPr>
              <a:t>hóa</a:t>
            </a:r>
            <a:r>
              <a:rPr lang="en-US" sz="1800" dirty="0">
                <a:solidFill>
                  <a:schemeClr val="accent1">
                    <a:lumMod val="50000"/>
                  </a:schemeClr>
                </a:solidFill>
              </a:rPr>
              <a:t> </a:t>
            </a:r>
            <a:r>
              <a:rPr lang="en-US" sz="1800" dirty="0" err="1">
                <a:solidFill>
                  <a:schemeClr val="accent1">
                    <a:lumMod val="50000"/>
                  </a:schemeClr>
                </a:solidFill>
              </a:rPr>
              <a:t>kinh</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gắn</a:t>
            </a:r>
            <a:r>
              <a:rPr lang="en-US" sz="1800" dirty="0">
                <a:solidFill>
                  <a:schemeClr val="accent1">
                    <a:lumMod val="50000"/>
                  </a:schemeClr>
                </a:solidFill>
              </a:rPr>
              <a:t> </a:t>
            </a:r>
            <a:r>
              <a:rPr lang="en-US" sz="1800" dirty="0" err="1">
                <a:solidFill>
                  <a:schemeClr val="accent1">
                    <a:lumMod val="50000"/>
                  </a:schemeClr>
                </a:solidFill>
              </a:rPr>
              <a:t>với</a:t>
            </a:r>
            <a:r>
              <a:rPr lang="en-US" sz="1800" dirty="0">
                <a:solidFill>
                  <a:schemeClr val="accent1">
                    <a:lumMod val="50000"/>
                  </a:schemeClr>
                </a:solidFill>
              </a:rPr>
              <a:t> </a:t>
            </a:r>
            <a:r>
              <a:rPr lang="en-US" sz="1800" dirty="0" err="1">
                <a:solidFill>
                  <a:schemeClr val="accent1">
                    <a:lumMod val="50000"/>
                  </a:schemeClr>
                </a:solidFill>
              </a:rPr>
              <a:t>bản</a:t>
            </a:r>
            <a:r>
              <a:rPr lang="en-US" sz="1800" dirty="0">
                <a:solidFill>
                  <a:schemeClr val="accent1">
                    <a:lumMod val="50000"/>
                  </a:schemeClr>
                </a:solidFill>
              </a:rPr>
              <a:t> </a:t>
            </a:r>
            <a:r>
              <a:rPr lang="en-US" sz="1800" dirty="0" err="1">
                <a:solidFill>
                  <a:schemeClr val="accent1">
                    <a:lumMod val="50000"/>
                  </a:schemeClr>
                </a:solidFill>
              </a:rPr>
              <a:t>sắc</a:t>
            </a:r>
            <a:r>
              <a:rPr lang="en-US" sz="1800" dirty="0">
                <a:solidFill>
                  <a:schemeClr val="accent1">
                    <a:lumMod val="50000"/>
                  </a:schemeClr>
                </a:solidFill>
              </a:rPr>
              <a:t> </a:t>
            </a:r>
            <a:r>
              <a:rPr lang="en-US" sz="1800" dirty="0" err="1">
                <a:solidFill>
                  <a:schemeClr val="accent1">
                    <a:lumMod val="50000"/>
                  </a:schemeClr>
                </a:solidFill>
              </a:rPr>
              <a:t>dân</a:t>
            </a:r>
            <a:r>
              <a:rPr lang="en-US" sz="1800" dirty="0">
                <a:solidFill>
                  <a:schemeClr val="accent1">
                    <a:lumMod val="50000"/>
                  </a:schemeClr>
                </a:solidFill>
              </a:rPr>
              <a:t> </a:t>
            </a:r>
            <a:r>
              <a:rPr lang="en-US" sz="1800" dirty="0" err="1">
                <a:solidFill>
                  <a:schemeClr val="accent1">
                    <a:lumMod val="50000"/>
                  </a:schemeClr>
                </a:solidFill>
              </a:rPr>
              <a:t>tộc</a:t>
            </a:r>
            <a:r>
              <a:rPr lang="en-US" sz="1800" dirty="0">
                <a:solidFill>
                  <a:schemeClr val="accent1">
                    <a:lumMod val="50000"/>
                  </a:schemeClr>
                </a:solidFill>
              </a:rPr>
              <a:t> (</a:t>
            </a:r>
            <a:r>
              <a:rPr lang="en-US" sz="1800" dirty="0" err="1">
                <a:solidFill>
                  <a:schemeClr val="accent1">
                    <a:lumMod val="50000"/>
                  </a:schemeClr>
                </a:solidFill>
              </a:rPr>
              <a:t>hoàn</a:t>
            </a:r>
            <a:r>
              <a:rPr lang="en-US" sz="1800" dirty="0">
                <a:solidFill>
                  <a:schemeClr val="accent1">
                    <a:lumMod val="50000"/>
                  </a:schemeClr>
                </a:solidFill>
              </a:rPr>
              <a:t> </a:t>
            </a:r>
            <a:r>
              <a:rPr lang="en-US" sz="1800" dirty="0" err="1">
                <a:solidFill>
                  <a:schemeClr val="accent1">
                    <a:lumMod val="50000"/>
                  </a:schemeClr>
                </a:solidFill>
              </a:rPr>
              <a:t>thành</a:t>
            </a:r>
            <a:r>
              <a:rPr lang="en-US" sz="1800" dirty="0">
                <a:solidFill>
                  <a:schemeClr val="accent1">
                    <a:lumMod val="50000"/>
                  </a:schemeClr>
                </a:solidFill>
              </a:rPr>
              <a:t> </a:t>
            </a:r>
            <a:r>
              <a:rPr lang="en-US" sz="1800" dirty="0" err="1">
                <a:solidFill>
                  <a:schemeClr val="accent1">
                    <a:lumMod val="50000"/>
                  </a:schemeClr>
                </a:solidFill>
              </a:rPr>
              <a:t>năm</a:t>
            </a:r>
            <a:r>
              <a:rPr lang="en-US" sz="1800" dirty="0">
                <a:solidFill>
                  <a:schemeClr val="accent1">
                    <a:lumMod val="50000"/>
                  </a:schemeClr>
                </a:solidFill>
              </a:rPr>
              <a:t> 2025)</a:t>
            </a:r>
          </a:p>
        </p:txBody>
      </p:sp>
      <p:sp>
        <p:nvSpPr>
          <p:cNvPr id="19" name="Content Placeholder 2">
            <a:extLst>
              <a:ext uri="{FF2B5EF4-FFF2-40B4-BE49-F238E27FC236}">
                <a16:creationId xmlns:a16="http://schemas.microsoft.com/office/drawing/2014/main" id="{66D5CBB6-88AC-C7EB-B358-DF5A6E7364DF}"/>
              </a:ext>
            </a:extLst>
          </p:cNvPr>
          <p:cNvSpPr txBox="1">
            <a:spLocks/>
          </p:cNvSpPr>
          <p:nvPr/>
        </p:nvSpPr>
        <p:spPr>
          <a:xfrm>
            <a:off x="4546013" y="2846721"/>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21" name="Rectangle 20">
            <a:extLst>
              <a:ext uri="{FF2B5EF4-FFF2-40B4-BE49-F238E27FC236}">
                <a16:creationId xmlns:a16="http://schemas.microsoft.com/office/drawing/2014/main" id="{AA18471C-7125-727F-7028-75FB62F984AE}"/>
              </a:ext>
            </a:extLst>
          </p:cNvPr>
          <p:cNvSpPr/>
          <p:nvPr/>
        </p:nvSpPr>
        <p:spPr>
          <a:xfrm>
            <a:off x="7721600" y="2539029"/>
            <a:ext cx="3444793" cy="263027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60B85A0B-2F16-3BE0-8833-8D13E0A721ED}"/>
              </a:ext>
            </a:extLst>
          </p:cNvPr>
          <p:cNvSpPr txBox="1">
            <a:spLocks/>
          </p:cNvSpPr>
          <p:nvPr/>
        </p:nvSpPr>
        <p:spPr>
          <a:xfrm>
            <a:off x="7878618" y="3143838"/>
            <a:ext cx="3186202" cy="2257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solidFill>
                  <a:schemeClr val="accent1">
                    <a:lumMod val="50000"/>
                  </a:schemeClr>
                </a:solidFill>
              </a:rPr>
              <a:t>X</a:t>
            </a:r>
            <a:r>
              <a:rPr lang="vi-VN" sz="1800" dirty="0">
                <a:solidFill>
                  <a:schemeClr val="accent1">
                    <a:lumMod val="50000"/>
                  </a:schemeClr>
                </a:solidFill>
              </a:rPr>
              <a:t>ây dựng, vận động, thúc đẩy và khuyến khích doanh nhân thực hiện chuẩn mực đạo đức, văn hóa kinh doanh, trách nhiệm xã hội.</a:t>
            </a:r>
            <a:endParaRPr lang="en-US" sz="1800" dirty="0">
              <a:solidFill>
                <a:schemeClr val="accent1">
                  <a:lumMod val="50000"/>
                </a:schemeClr>
              </a:solidFill>
            </a:endParaRPr>
          </a:p>
        </p:txBody>
      </p:sp>
      <p:sp>
        <p:nvSpPr>
          <p:cNvPr id="15" name="Rectangle: Rounded Corners 6">
            <a:extLst>
              <a:ext uri="{FF2B5EF4-FFF2-40B4-BE49-F238E27FC236}">
                <a16:creationId xmlns:a16="http://schemas.microsoft.com/office/drawing/2014/main" id="{981DB8E3-CC40-3344-3B6A-610867DE22AF}"/>
              </a:ext>
            </a:extLst>
          </p:cNvPr>
          <p:cNvSpPr/>
          <p:nvPr/>
        </p:nvSpPr>
        <p:spPr>
          <a:xfrm>
            <a:off x="4281730" y="1989852"/>
            <a:ext cx="3262693" cy="515110"/>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Các</a:t>
            </a:r>
            <a:r>
              <a:rPr lang="en-US" dirty="0"/>
              <a:t> </a:t>
            </a:r>
            <a:r>
              <a:rPr lang="en-US" dirty="0" err="1"/>
              <a:t>bộ</a:t>
            </a:r>
            <a:r>
              <a:rPr lang="en-US" dirty="0"/>
              <a:t>, </a:t>
            </a:r>
            <a:r>
              <a:rPr lang="en-US" dirty="0" err="1"/>
              <a:t>ngành</a:t>
            </a:r>
            <a:r>
              <a:rPr lang="en-US" dirty="0"/>
              <a:t>, </a:t>
            </a:r>
            <a:r>
              <a:rPr lang="en-US" dirty="0" err="1"/>
              <a:t>địa</a:t>
            </a:r>
            <a:r>
              <a:rPr lang="en-US" dirty="0"/>
              <a:t> </a:t>
            </a:r>
            <a:r>
              <a:rPr lang="en-US" dirty="0" err="1"/>
              <a:t>phương</a:t>
            </a:r>
            <a:endParaRPr lang="en-US" dirty="0"/>
          </a:p>
        </p:txBody>
      </p:sp>
      <p:sp>
        <p:nvSpPr>
          <p:cNvPr id="16" name="Rectangle 15">
            <a:extLst>
              <a:ext uri="{FF2B5EF4-FFF2-40B4-BE49-F238E27FC236}">
                <a16:creationId xmlns:a16="http://schemas.microsoft.com/office/drawing/2014/main" id="{5A089098-6644-DD10-F188-E2A5C69C274A}"/>
              </a:ext>
            </a:extLst>
          </p:cNvPr>
          <p:cNvSpPr/>
          <p:nvPr/>
        </p:nvSpPr>
        <p:spPr>
          <a:xfrm>
            <a:off x="4281730" y="2504962"/>
            <a:ext cx="3262693" cy="263994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a:solidFill>
                  <a:schemeClr val="accent1">
                    <a:lumMod val="50000"/>
                  </a:schemeClr>
                </a:solidFill>
              </a:rPr>
              <a:t>Đẩy</a:t>
            </a:r>
            <a:r>
              <a:rPr lang="en-US" dirty="0">
                <a:solidFill>
                  <a:schemeClr val="accent1">
                    <a:lumMod val="50000"/>
                  </a:schemeClr>
                </a:solidFill>
              </a:rPr>
              <a:t> </a:t>
            </a:r>
            <a:r>
              <a:rPr lang="en-US" dirty="0" err="1">
                <a:solidFill>
                  <a:schemeClr val="accent1">
                    <a:lumMod val="50000"/>
                  </a:schemeClr>
                </a:solidFill>
              </a:rPr>
              <a:t>mạnh</a:t>
            </a:r>
            <a:r>
              <a:rPr lang="en-US" dirty="0">
                <a:solidFill>
                  <a:schemeClr val="accent1">
                    <a:lumMod val="50000"/>
                  </a:schemeClr>
                </a:solidFill>
              </a:rPr>
              <a:t> </a:t>
            </a:r>
            <a:r>
              <a:rPr lang="en-US" dirty="0" err="1">
                <a:solidFill>
                  <a:schemeClr val="accent1">
                    <a:lumMod val="50000"/>
                  </a:schemeClr>
                </a:solidFill>
              </a:rPr>
              <a:t>tuyên</a:t>
            </a:r>
            <a:r>
              <a:rPr lang="en-US" dirty="0">
                <a:solidFill>
                  <a:schemeClr val="accent1">
                    <a:lumMod val="50000"/>
                  </a:schemeClr>
                </a:solidFill>
              </a:rPr>
              <a:t> </a:t>
            </a:r>
            <a:r>
              <a:rPr lang="en-US" dirty="0" err="1">
                <a:solidFill>
                  <a:schemeClr val="accent1">
                    <a:lumMod val="50000"/>
                  </a:schemeClr>
                </a:solidFill>
              </a:rPr>
              <a:t>truyền</a:t>
            </a:r>
            <a:r>
              <a:rPr lang="en-US" dirty="0">
                <a:solidFill>
                  <a:schemeClr val="accent1">
                    <a:lumMod val="50000"/>
                  </a:schemeClr>
                </a:solidFill>
              </a:rPr>
              <a:t>, </a:t>
            </a:r>
            <a:r>
              <a:rPr lang="en-US" dirty="0" err="1">
                <a:solidFill>
                  <a:schemeClr val="accent1">
                    <a:lumMod val="50000"/>
                  </a:schemeClr>
                </a:solidFill>
              </a:rPr>
              <a:t>nâng</a:t>
            </a:r>
            <a:r>
              <a:rPr lang="en-US" dirty="0">
                <a:solidFill>
                  <a:schemeClr val="accent1">
                    <a:lumMod val="50000"/>
                  </a:schemeClr>
                </a:solidFill>
              </a:rPr>
              <a:t> </a:t>
            </a:r>
            <a:r>
              <a:rPr lang="en-US" dirty="0" err="1">
                <a:solidFill>
                  <a:schemeClr val="accent1">
                    <a:lumMod val="50000"/>
                  </a:schemeClr>
                </a:solidFill>
              </a:rPr>
              <a:t>cao</a:t>
            </a:r>
            <a:r>
              <a:rPr lang="en-US" dirty="0">
                <a:solidFill>
                  <a:schemeClr val="accent1">
                    <a:lumMod val="50000"/>
                  </a:schemeClr>
                </a:solidFill>
              </a:rPr>
              <a:t> </a:t>
            </a:r>
            <a:r>
              <a:rPr lang="en-US" dirty="0" err="1">
                <a:solidFill>
                  <a:schemeClr val="accent1">
                    <a:lumMod val="50000"/>
                  </a:schemeClr>
                </a:solidFill>
              </a:rPr>
              <a:t>nhận</a:t>
            </a:r>
            <a:r>
              <a:rPr lang="en-US" dirty="0">
                <a:solidFill>
                  <a:schemeClr val="accent1">
                    <a:lumMod val="50000"/>
                  </a:schemeClr>
                </a:solidFill>
              </a:rPr>
              <a:t> </a:t>
            </a:r>
            <a:r>
              <a:rPr lang="en-US" dirty="0" err="1">
                <a:solidFill>
                  <a:schemeClr val="accent1">
                    <a:lumMod val="50000"/>
                  </a:schemeClr>
                </a:solidFill>
              </a:rPr>
              <a:t>thức</a:t>
            </a:r>
            <a:r>
              <a:rPr lang="en-US" dirty="0">
                <a:solidFill>
                  <a:schemeClr val="accent1">
                    <a:lumMod val="50000"/>
                  </a:schemeClr>
                </a:solidFill>
              </a:rPr>
              <a:t> </a:t>
            </a:r>
            <a:r>
              <a:rPr lang="en-US" dirty="0" err="1">
                <a:solidFill>
                  <a:schemeClr val="accent1">
                    <a:lumMod val="50000"/>
                  </a:schemeClr>
                </a:solidFill>
              </a:rPr>
              <a:t>cho</a:t>
            </a:r>
            <a:r>
              <a:rPr lang="en-US" dirty="0">
                <a:solidFill>
                  <a:schemeClr val="accent1">
                    <a:lumMod val="50000"/>
                  </a:schemeClr>
                </a:solidFill>
              </a:rPr>
              <a:t> </a:t>
            </a:r>
            <a:r>
              <a:rPr lang="en-US" dirty="0" err="1">
                <a:solidFill>
                  <a:schemeClr val="accent1">
                    <a:lumMod val="50000"/>
                  </a:schemeClr>
                </a:solidFill>
              </a:rPr>
              <a:t>đội</a:t>
            </a:r>
            <a:r>
              <a:rPr lang="en-US" dirty="0">
                <a:solidFill>
                  <a:schemeClr val="accent1">
                    <a:lumMod val="50000"/>
                  </a:schemeClr>
                </a:solidFill>
              </a:rPr>
              <a:t> </a:t>
            </a:r>
            <a:r>
              <a:rPr lang="en-US" dirty="0" err="1">
                <a:solidFill>
                  <a:schemeClr val="accent1">
                    <a:lumMod val="50000"/>
                  </a:schemeClr>
                </a:solidFill>
              </a:rPr>
              <a:t>ngũ</a:t>
            </a:r>
            <a:r>
              <a:rPr lang="en-US" dirty="0">
                <a:solidFill>
                  <a:schemeClr val="accent1">
                    <a:lumMod val="50000"/>
                  </a:schemeClr>
                </a:solidFill>
              </a:rPr>
              <a:t> </a:t>
            </a:r>
            <a:r>
              <a:rPr lang="en-US" dirty="0" err="1">
                <a:solidFill>
                  <a:schemeClr val="accent1">
                    <a:lumMod val="50000"/>
                  </a:schemeClr>
                </a:solidFill>
              </a:rPr>
              <a:t>doanh</a:t>
            </a:r>
            <a:r>
              <a:rPr lang="en-US" dirty="0">
                <a:solidFill>
                  <a:schemeClr val="accent1">
                    <a:lumMod val="50000"/>
                  </a:schemeClr>
                </a:solidFill>
              </a:rPr>
              <a:t> </a:t>
            </a:r>
            <a:r>
              <a:rPr lang="en-US" dirty="0" err="1">
                <a:solidFill>
                  <a:schemeClr val="accent1">
                    <a:lumMod val="50000"/>
                  </a:schemeClr>
                </a:solidFill>
              </a:rPr>
              <a:t>nhân</a:t>
            </a:r>
            <a:r>
              <a:rPr lang="en-US" dirty="0">
                <a:solidFill>
                  <a:schemeClr val="accent1">
                    <a:lumMod val="50000"/>
                  </a:schemeClr>
                </a:solidFill>
              </a:rPr>
              <a:t> </a:t>
            </a:r>
            <a:r>
              <a:rPr lang="en-US" dirty="0" err="1">
                <a:solidFill>
                  <a:schemeClr val="accent1">
                    <a:lumMod val="50000"/>
                  </a:schemeClr>
                </a:solidFill>
              </a:rPr>
              <a:t>thực</a:t>
            </a:r>
            <a:r>
              <a:rPr lang="en-US" dirty="0">
                <a:solidFill>
                  <a:schemeClr val="accent1">
                    <a:lumMod val="50000"/>
                  </a:schemeClr>
                </a:solidFill>
              </a:rPr>
              <a:t> </a:t>
            </a:r>
            <a:r>
              <a:rPr lang="en-US" dirty="0" err="1">
                <a:solidFill>
                  <a:schemeClr val="accent1">
                    <a:lumMod val="50000"/>
                  </a:schemeClr>
                </a:solidFill>
              </a:rPr>
              <a:t>hiện</a:t>
            </a:r>
            <a:r>
              <a:rPr lang="en-US" dirty="0">
                <a:solidFill>
                  <a:schemeClr val="accent1">
                    <a:lumMod val="50000"/>
                  </a:schemeClr>
                </a:solidFill>
              </a:rPr>
              <a:t> </a:t>
            </a:r>
            <a:r>
              <a:rPr lang="en-US" dirty="0" err="1">
                <a:solidFill>
                  <a:schemeClr val="accent1">
                    <a:lumMod val="50000"/>
                  </a:schemeClr>
                </a:solidFill>
              </a:rPr>
              <a:t>chuẩn</a:t>
            </a:r>
            <a:r>
              <a:rPr lang="en-US" dirty="0">
                <a:solidFill>
                  <a:schemeClr val="accent1">
                    <a:lumMod val="50000"/>
                  </a:schemeClr>
                </a:solidFill>
              </a:rPr>
              <a:t> </a:t>
            </a:r>
            <a:r>
              <a:rPr lang="en-US" dirty="0" err="1">
                <a:solidFill>
                  <a:schemeClr val="accent1">
                    <a:lumMod val="50000"/>
                  </a:schemeClr>
                </a:solidFill>
              </a:rPr>
              <a:t>mực</a:t>
            </a:r>
            <a:r>
              <a:rPr lang="en-US" dirty="0">
                <a:solidFill>
                  <a:schemeClr val="accent1">
                    <a:lumMod val="50000"/>
                  </a:schemeClr>
                </a:solidFill>
              </a:rPr>
              <a:t> </a:t>
            </a:r>
            <a:r>
              <a:rPr lang="en-US" dirty="0" err="1">
                <a:solidFill>
                  <a:schemeClr val="accent1">
                    <a:lumMod val="50000"/>
                  </a:schemeClr>
                </a:solidFill>
              </a:rPr>
              <a:t>đạo</a:t>
            </a:r>
            <a:r>
              <a:rPr lang="en-US" dirty="0">
                <a:solidFill>
                  <a:schemeClr val="accent1">
                    <a:lumMod val="50000"/>
                  </a:schemeClr>
                </a:solidFill>
              </a:rPr>
              <a:t> </a:t>
            </a:r>
            <a:r>
              <a:rPr lang="en-US" dirty="0" err="1">
                <a:solidFill>
                  <a:schemeClr val="accent1">
                    <a:lumMod val="50000"/>
                  </a:schemeClr>
                </a:solidFill>
              </a:rPr>
              <a:t>đức</a:t>
            </a:r>
            <a:r>
              <a:rPr lang="en-US" dirty="0">
                <a:solidFill>
                  <a:schemeClr val="accent1">
                    <a:lumMod val="50000"/>
                  </a:schemeClr>
                </a:solidFill>
              </a:rPr>
              <a:t>, </a:t>
            </a:r>
            <a:r>
              <a:rPr lang="en-US" dirty="0" err="1">
                <a:solidFill>
                  <a:schemeClr val="accent1">
                    <a:lumMod val="50000"/>
                  </a:schemeClr>
                </a:solidFill>
              </a:rPr>
              <a:t>văn</a:t>
            </a:r>
            <a:r>
              <a:rPr lang="en-US" dirty="0">
                <a:solidFill>
                  <a:schemeClr val="accent1">
                    <a:lumMod val="50000"/>
                  </a:schemeClr>
                </a:solidFill>
              </a:rPr>
              <a:t> </a:t>
            </a:r>
            <a:r>
              <a:rPr lang="en-US" dirty="0" err="1">
                <a:solidFill>
                  <a:schemeClr val="accent1">
                    <a:lumMod val="50000"/>
                  </a:schemeClr>
                </a:solidFill>
              </a:rPr>
              <a:t>hóa</a:t>
            </a:r>
            <a:r>
              <a:rPr lang="en-US" dirty="0">
                <a:solidFill>
                  <a:schemeClr val="accent1">
                    <a:lumMod val="50000"/>
                  </a:schemeClr>
                </a:solidFill>
              </a:rPr>
              <a:t> </a:t>
            </a:r>
            <a:r>
              <a:rPr lang="en-US" dirty="0" err="1">
                <a:solidFill>
                  <a:schemeClr val="accent1">
                    <a:lumMod val="50000"/>
                  </a:schemeClr>
                </a:solidFill>
              </a:rPr>
              <a:t>kinh</a:t>
            </a:r>
            <a:r>
              <a:rPr lang="en-US" dirty="0">
                <a:solidFill>
                  <a:schemeClr val="accent1">
                    <a:lumMod val="50000"/>
                  </a:schemeClr>
                </a:solidFill>
              </a:rPr>
              <a:t> </a:t>
            </a:r>
            <a:r>
              <a:rPr lang="en-US" dirty="0" err="1">
                <a:solidFill>
                  <a:schemeClr val="accent1">
                    <a:lumMod val="50000"/>
                  </a:schemeClr>
                </a:solidFill>
              </a:rPr>
              <a:t>doanh</a:t>
            </a:r>
            <a:endParaRPr lang="en-US" dirty="0">
              <a:solidFill>
                <a:schemeClr val="accent1">
                  <a:lumMod val="50000"/>
                </a:schemeClr>
              </a:solidFill>
            </a:endParaRPr>
          </a:p>
        </p:txBody>
      </p:sp>
    </p:spTree>
    <p:extLst>
      <p:ext uri="{BB962C8B-B14F-4D97-AF65-F5344CB8AC3E}">
        <p14:creationId xmlns:p14="http://schemas.microsoft.com/office/powerpoint/2010/main" val="906832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E5E25-F450-D598-F31E-17CC46F3434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F36F6BE-D4F5-6435-9649-A35071E8BD69}"/>
              </a:ext>
            </a:extLst>
          </p:cNvPr>
          <p:cNvSpPr txBox="1">
            <a:spLocks/>
          </p:cNvSpPr>
          <p:nvPr/>
        </p:nvSpPr>
        <p:spPr>
          <a:xfrm>
            <a:off x="569830" y="144869"/>
            <a:ext cx="10515600" cy="820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Calibri (Body)"/>
              </a:rPr>
              <a:t>II. </a:t>
            </a:r>
            <a:r>
              <a:rPr lang="en-US" sz="3200" b="1" dirty="0" err="1">
                <a:gradFill>
                  <a:gsLst>
                    <a:gs pos="0">
                      <a:srgbClr val="AB7A2B"/>
                    </a:gs>
                    <a:gs pos="100000">
                      <a:srgbClr val="ECE383"/>
                    </a:gs>
                  </a:gsLst>
                  <a:lin ang="18900000" scaled="1"/>
                </a:gradFill>
                <a:latin typeface="Calibri (Body)"/>
              </a:rPr>
              <a:t>Những</a:t>
            </a:r>
            <a:r>
              <a:rPr lang="en-US" sz="3200" b="1" dirty="0">
                <a:gradFill>
                  <a:gsLst>
                    <a:gs pos="0">
                      <a:srgbClr val="AB7A2B"/>
                    </a:gs>
                    <a:gs pos="100000">
                      <a:srgbClr val="ECE383"/>
                    </a:gs>
                  </a:gsLst>
                  <a:lin ang="18900000" scaled="1"/>
                </a:gradFill>
                <a:latin typeface="Calibri (Body)"/>
              </a:rPr>
              <a:t> </a:t>
            </a:r>
            <a:r>
              <a:rPr lang="en-US" sz="3200" b="1" dirty="0" err="1">
                <a:gradFill>
                  <a:gsLst>
                    <a:gs pos="0">
                      <a:srgbClr val="AB7A2B"/>
                    </a:gs>
                    <a:gs pos="100000">
                      <a:srgbClr val="ECE383"/>
                    </a:gs>
                  </a:gsLst>
                  <a:lin ang="18900000" scaled="1"/>
                </a:gradFill>
                <a:latin typeface="Calibri (Body)"/>
              </a:rPr>
              <a:t>nhiệm</a:t>
            </a:r>
            <a:r>
              <a:rPr lang="en-US" sz="3200" b="1" dirty="0">
                <a:gradFill>
                  <a:gsLst>
                    <a:gs pos="0">
                      <a:srgbClr val="AB7A2B"/>
                    </a:gs>
                    <a:gs pos="100000">
                      <a:srgbClr val="ECE383"/>
                    </a:gs>
                  </a:gsLst>
                  <a:lin ang="18900000" scaled="1"/>
                </a:gradFill>
                <a:latin typeface="Calibri (Body)"/>
              </a:rPr>
              <a:t> </a:t>
            </a:r>
            <a:r>
              <a:rPr lang="en-US" sz="3200" b="1" dirty="0" err="1">
                <a:gradFill>
                  <a:gsLst>
                    <a:gs pos="0">
                      <a:srgbClr val="AB7A2B"/>
                    </a:gs>
                    <a:gs pos="100000">
                      <a:srgbClr val="ECE383"/>
                    </a:gs>
                  </a:gsLst>
                  <a:lin ang="18900000" scaled="1"/>
                </a:gradFill>
                <a:latin typeface="Calibri (Body)"/>
              </a:rPr>
              <a:t>vụ</a:t>
            </a:r>
            <a:r>
              <a:rPr lang="en-US" sz="3200" b="1" dirty="0">
                <a:gradFill>
                  <a:gsLst>
                    <a:gs pos="0">
                      <a:srgbClr val="AB7A2B"/>
                    </a:gs>
                    <a:gs pos="100000">
                      <a:srgbClr val="ECE383"/>
                    </a:gs>
                  </a:gsLst>
                  <a:lin ang="18900000" scaled="1"/>
                </a:gradFill>
                <a:latin typeface="Calibri (Body)"/>
              </a:rPr>
              <a:t>, </a:t>
            </a:r>
            <a:r>
              <a:rPr lang="en-US" sz="3200" b="1" dirty="0" err="1">
                <a:gradFill>
                  <a:gsLst>
                    <a:gs pos="0">
                      <a:srgbClr val="AB7A2B"/>
                    </a:gs>
                    <a:gs pos="100000">
                      <a:srgbClr val="ECE383"/>
                    </a:gs>
                  </a:gsLst>
                  <a:lin ang="18900000" scaled="1"/>
                </a:gradFill>
                <a:latin typeface="Calibri (Body)"/>
              </a:rPr>
              <a:t>giải</a:t>
            </a:r>
            <a:r>
              <a:rPr lang="en-US" sz="3200" b="1" dirty="0">
                <a:gradFill>
                  <a:gsLst>
                    <a:gs pos="0">
                      <a:srgbClr val="AB7A2B"/>
                    </a:gs>
                    <a:gs pos="100000">
                      <a:srgbClr val="ECE383"/>
                    </a:gs>
                  </a:gsLst>
                  <a:lin ang="18900000" scaled="1"/>
                </a:gradFill>
                <a:latin typeface="Calibri (Body)"/>
              </a:rPr>
              <a:t> </a:t>
            </a:r>
            <a:r>
              <a:rPr lang="en-US" sz="3200" b="1" dirty="0" err="1">
                <a:gradFill>
                  <a:gsLst>
                    <a:gs pos="0">
                      <a:srgbClr val="AB7A2B"/>
                    </a:gs>
                    <a:gs pos="100000">
                      <a:srgbClr val="ECE383"/>
                    </a:gs>
                  </a:gsLst>
                  <a:lin ang="18900000" scaled="1"/>
                </a:gradFill>
                <a:latin typeface="Calibri (Body)"/>
              </a:rPr>
              <a:t>pháp</a:t>
            </a:r>
            <a:r>
              <a:rPr lang="en-US" sz="3200" b="1" dirty="0">
                <a:gradFill>
                  <a:gsLst>
                    <a:gs pos="0">
                      <a:srgbClr val="AB7A2B"/>
                    </a:gs>
                    <a:gs pos="100000">
                      <a:srgbClr val="ECE383"/>
                    </a:gs>
                  </a:gsLst>
                  <a:lin ang="18900000" scaled="1"/>
                </a:gradFill>
                <a:latin typeface="Calibri (Body)"/>
              </a:rPr>
              <a:t> </a:t>
            </a:r>
            <a:r>
              <a:rPr lang="en-US" sz="3200" b="1" dirty="0" err="1">
                <a:gradFill>
                  <a:gsLst>
                    <a:gs pos="0">
                      <a:srgbClr val="AB7A2B"/>
                    </a:gs>
                    <a:gs pos="100000">
                      <a:srgbClr val="ECE383"/>
                    </a:gs>
                  </a:gsLst>
                  <a:lin ang="18900000" scaled="1"/>
                </a:gradFill>
                <a:latin typeface="Calibri (Body)"/>
              </a:rPr>
              <a:t>chủ</a:t>
            </a:r>
            <a:r>
              <a:rPr lang="en-US" sz="3200" b="1" dirty="0">
                <a:gradFill>
                  <a:gsLst>
                    <a:gs pos="0">
                      <a:srgbClr val="AB7A2B"/>
                    </a:gs>
                    <a:gs pos="100000">
                      <a:srgbClr val="ECE383"/>
                    </a:gs>
                  </a:gsLst>
                  <a:lin ang="18900000" scaled="1"/>
                </a:gradFill>
                <a:latin typeface="Calibri (Body)"/>
              </a:rPr>
              <a:t> </a:t>
            </a:r>
            <a:r>
              <a:rPr lang="en-US" sz="3200" b="1" dirty="0" err="1">
                <a:gradFill>
                  <a:gsLst>
                    <a:gs pos="0">
                      <a:srgbClr val="AB7A2B"/>
                    </a:gs>
                    <a:gs pos="100000">
                      <a:srgbClr val="ECE383"/>
                    </a:gs>
                  </a:gsLst>
                  <a:lin ang="18900000" scaled="1"/>
                </a:gradFill>
                <a:latin typeface="Calibri (Body)"/>
              </a:rPr>
              <a:t>yếu</a:t>
            </a:r>
            <a:r>
              <a:rPr lang="en-US" sz="3200" b="1" dirty="0">
                <a:gradFill>
                  <a:gsLst>
                    <a:gs pos="0">
                      <a:srgbClr val="AB7A2B"/>
                    </a:gs>
                    <a:gs pos="100000">
                      <a:srgbClr val="ECE383"/>
                    </a:gs>
                  </a:gsLst>
                  <a:lin ang="18900000" scaled="1"/>
                </a:gradFill>
                <a:latin typeface="Calibri (Body)"/>
              </a:rPr>
              <a:t> </a:t>
            </a:r>
            <a:endParaRPr lang="x-none" sz="3200" b="1" dirty="0">
              <a:gradFill>
                <a:gsLst>
                  <a:gs pos="0">
                    <a:srgbClr val="AB7A2B"/>
                  </a:gs>
                  <a:gs pos="100000">
                    <a:srgbClr val="ECE383"/>
                  </a:gs>
                </a:gsLst>
                <a:lin ang="18900000" scaled="1"/>
              </a:gradFill>
              <a:latin typeface="Calibri (Body)"/>
            </a:endParaRPr>
          </a:p>
        </p:txBody>
      </p:sp>
      <p:sp>
        <p:nvSpPr>
          <p:cNvPr id="7" name="TextBox 6">
            <a:extLst>
              <a:ext uri="{FF2B5EF4-FFF2-40B4-BE49-F238E27FC236}">
                <a16:creationId xmlns:a16="http://schemas.microsoft.com/office/drawing/2014/main" id="{4197C6F4-BC3D-E430-44D9-F5B5D494D241}"/>
              </a:ext>
            </a:extLst>
          </p:cNvPr>
          <p:cNvSpPr txBox="1"/>
          <p:nvPr/>
        </p:nvSpPr>
        <p:spPr>
          <a:xfrm>
            <a:off x="6879102" y="5838092"/>
            <a:ext cx="184731" cy="369332"/>
          </a:xfrm>
          <a:prstGeom prst="rect">
            <a:avLst/>
          </a:prstGeom>
          <a:noFill/>
        </p:spPr>
        <p:txBody>
          <a:bodyPr wrap="none" rtlCol="0">
            <a:spAutoFit/>
          </a:bodyPr>
          <a:lstStyle/>
          <a:p>
            <a:endParaRPr lang="x-none">
              <a:solidFill>
                <a:schemeClr val="bg1"/>
              </a:solidFill>
            </a:endParaRPr>
          </a:p>
        </p:txBody>
      </p:sp>
      <p:sp>
        <p:nvSpPr>
          <p:cNvPr id="2" name="Rectangle 23">
            <a:extLst>
              <a:ext uri="{FF2B5EF4-FFF2-40B4-BE49-F238E27FC236}">
                <a16:creationId xmlns:a16="http://schemas.microsoft.com/office/drawing/2014/main" id="{1F956808-9316-2E32-F4D1-3E5CFE9C3AC9}"/>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TextBox 3">
            <a:extLst>
              <a:ext uri="{FF2B5EF4-FFF2-40B4-BE49-F238E27FC236}">
                <a16:creationId xmlns:a16="http://schemas.microsoft.com/office/drawing/2014/main" id="{65C9977E-9655-471D-2C2C-A5519672038E}"/>
              </a:ext>
            </a:extLst>
          </p:cNvPr>
          <p:cNvSpPr txBox="1"/>
          <p:nvPr/>
        </p:nvSpPr>
        <p:spPr>
          <a:xfrm>
            <a:off x="-357482" y="1542952"/>
            <a:ext cx="2384040" cy="861774"/>
          </a:xfrm>
          <a:prstGeom prst="rect">
            <a:avLst/>
          </a:prstGeom>
          <a:noFill/>
        </p:spPr>
        <p:txBody>
          <a:bodyPr wrap="square" lIns="108000" rIns="108000" rtlCol="0" anchor="ctr">
            <a:spAutoFit/>
          </a:bodyPr>
          <a:lstStyle/>
          <a:p>
            <a:pPr algn="ctr"/>
            <a:r>
              <a:rPr lang="en-US" altLang="ko-KR" sz="5000" b="1" dirty="0">
                <a:solidFill>
                  <a:srgbClr val="D1B75E"/>
                </a:solidFill>
                <a:cs typeface="Arial" pitchFamily="34" charset="0"/>
              </a:rPr>
              <a:t>01</a:t>
            </a:r>
            <a:endParaRPr lang="ko-KR" altLang="en-US" sz="5000" b="1" dirty="0">
              <a:solidFill>
                <a:srgbClr val="D1B75E"/>
              </a:solidFill>
              <a:cs typeface="Arial" pitchFamily="34" charset="0"/>
            </a:endParaRPr>
          </a:p>
        </p:txBody>
      </p:sp>
      <p:sp>
        <p:nvSpPr>
          <p:cNvPr id="8" name="TextBox 3">
            <a:extLst>
              <a:ext uri="{FF2B5EF4-FFF2-40B4-BE49-F238E27FC236}">
                <a16:creationId xmlns:a16="http://schemas.microsoft.com/office/drawing/2014/main" id="{ED125D55-148F-422D-F4A3-C934F1935ABC}"/>
              </a:ext>
            </a:extLst>
          </p:cNvPr>
          <p:cNvSpPr txBox="1"/>
          <p:nvPr/>
        </p:nvSpPr>
        <p:spPr>
          <a:xfrm>
            <a:off x="-357482" y="3073990"/>
            <a:ext cx="2384040" cy="861774"/>
          </a:xfrm>
          <a:prstGeom prst="rect">
            <a:avLst/>
          </a:prstGeom>
          <a:noFill/>
        </p:spPr>
        <p:txBody>
          <a:bodyPr wrap="square" lIns="108000" rIns="108000" rtlCol="0" anchor="ctr">
            <a:spAutoFit/>
          </a:bodyPr>
          <a:lstStyle/>
          <a:p>
            <a:pPr algn="ctr"/>
            <a:r>
              <a:rPr lang="en-US" altLang="ko-KR" sz="5000" b="1" dirty="0">
                <a:solidFill>
                  <a:srgbClr val="D1B75E"/>
                </a:solidFill>
                <a:cs typeface="Arial" pitchFamily="34" charset="0"/>
              </a:rPr>
              <a:t>02</a:t>
            </a:r>
            <a:endParaRPr lang="ko-KR" altLang="en-US" sz="5000" b="1" dirty="0">
              <a:solidFill>
                <a:srgbClr val="D1B75E"/>
              </a:solidFill>
              <a:cs typeface="Arial" pitchFamily="34" charset="0"/>
            </a:endParaRPr>
          </a:p>
        </p:txBody>
      </p:sp>
      <p:sp>
        <p:nvSpPr>
          <p:cNvPr id="10" name="TextBox 3">
            <a:extLst>
              <a:ext uri="{FF2B5EF4-FFF2-40B4-BE49-F238E27FC236}">
                <a16:creationId xmlns:a16="http://schemas.microsoft.com/office/drawing/2014/main" id="{6AC3A6F2-74D3-6DA7-6BBD-632D3EF6811D}"/>
              </a:ext>
            </a:extLst>
          </p:cNvPr>
          <p:cNvSpPr txBox="1"/>
          <p:nvPr/>
        </p:nvSpPr>
        <p:spPr>
          <a:xfrm>
            <a:off x="41787" y="4455763"/>
            <a:ext cx="1657228" cy="861774"/>
          </a:xfrm>
          <a:prstGeom prst="rect">
            <a:avLst/>
          </a:prstGeom>
          <a:noFill/>
        </p:spPr>
        <p:txBody>
          <a:bodyPr wrap="square" lIns="108000" rIns="108000" rtlCol="0" anchor="ctr">
            <a:spAutoFit/>
          </a:bodyPr>
          <a:lstStyle/>
          <a:p>
            <a:pPr algn="ctr"/>
            <a:r>
              <a:rPr lang="en-US" altLang="ko-KR" sz="5000" b="1" dirty="0">
                <a:solidFill>
                  <a:srgbClr val="D1B75E"/>
                </a:solidFill>
                <a:cs typeface="Arial" pitchFamily="34" charset="0"/>
              </a:rPr>
              <a:t>03</a:t>
            </a:r>
            <a:endParaRPr lang="ko-KR" altLang="en-US" sz="5000" b="1" dirty="0">
              <a:solidFill>
                <a:srgbClr val="D1B75E"/>
              </a:solidFill>
              <a:cs typeface="Arial" pitchFamily="34" charset="0"/>
            </a:endParaRPr>
          </a:p>
        </p:txBody>
      </p:sp>
      <p:sp>
        <p:nvSpPr>
          <p:cNvPr id="11" name="TextBox 3">
            <a:extLst>
              <a:ext uri="{FF2B5EF4-FFF2-40B4-BE49-F238E27FC236}">
                <a16:creationId xmlns:a16="http://schemas.microsoft.com/office/drawing/2014/main" id="{7AA89E1C-BF3C-BEF5-8DF1-DD311966C86B}"/>
              </a:ext>
            </a:extLst>
          </p:cNvPr>
          <p:cNvSpPr txBox="1"/>
          <p:nvPr/>
        </p:nvSpPr>
        <p:spPr>
          <a:xfrm>
            <a:off x="5417785" y="1638689"/>
            <a:ext cx="2453552" cy="861774"/>
          </a:xfrm>
          <a:prstGeom prst="rect">
            <a:avLst/>
          </a:prstGeom>
          <a:noFill/>
        </p:spPr>
        <p:txBody>
          <a:bodyPr wrap="square" lIns="108000" rIns="108000" rtlCol="0" anchor="ctr">
            <a:spAutoFit/>
          </a:bodyPr>
          <a:lstStyle/>
          <a:p>
            <a:pPr algn="ctr"/>
            <a:r>
              <a:rPr lang="en-US" altLang="ko-KR" sz="5000" b="1" dirty="0">
                <a:solidFill>
                  <a:srgbClr val="D1B75E"/>
                </a:solidFill>
                <a:cs typeface="Arial" pitchFamily="34" charset="0"/>
              </a:rPr>
              <a:t>04</a:t>
            </a:r>
            <a:endParaRPr lang="ko-KR" altLang="en-US" sz="5000" b="1" dirty="0">
              <a:solidFill>
                <a:srgbClr val="D1B75E"/>
              </a:solidFill>
              <a:cs typeface="Arial" pitchFamily="34" charset="0"/>
            </a:endParaRPr>
          </a:p>
        </p:txBody>
      </p:sp>
      <p:sp>
        <p:nvSpPr>
          <p:cNvPr id="12" name="Content Placeholder 2">
            <a:extLst>
              <a:ext uri="{FF2B5EF4-FFF2-40B4-BE49-F238E27FC236}">
                <a16:creationId xmlns:a16="http://schemas.microsoft.com/office/drawing/2014/main" id="{72AE1E2B-17F4-4A5D-7690-E5FB0B625A87}"/>
              </a:ext>
            </a:extLst>
          </p:cNvPr>
          <p:cNvSpPr txBox="1">
            <a:spLocks/>
          </p:cNvSpPr>
          <p:nvPr/>
        </p:nvSpPr>
        <p:spPr>
          <a:xfrm>
            <a:off x="1365746" y="1733732"/>
            <a:ext cx="3976721" cy="19492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900" b="1" dirty="0" err="1">
                <a:solidFill>
                  <a:schemeClr val="bg1"/>
                </a:solidFill>
                <a:latin typeface="Calibri" panose="020F0502020204030204" pitchFamily="34" charset="0"/>
                <a:cs typeface="Calibri" panose="020F0502020204030204" pitchFamily="34" charset="0"/>
              </a:rPr>
              <a:t>Các</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bộ</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ngành</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địa</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phương</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tiếp</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tục</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đẩy</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mạnh</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thực</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hiện</a:t>
            </a:r>
            <a:r>
              <a:rPr lang="en-US" sz="1900" b="1" dirty="0">
                <a:solidFill>
                  <a:schemeClr val="bg1"/>
                </a:solidFill>
                <a:latin typeface="Calibri" panose="020F0502020204030204" pitchFamily="34" charset="0"/>
                <a:cs typeface="Calibri" panose="020F0502020204030204" pitchFamily="34" charset="0"/>
              </a:rPr>
              <a:t> </a:t>
            </a:r>
          </a:p>
          <a:p>
            <a:pPr marL="0" indent="0" algn="just">
              <a:buNone/>
            </a:pPr>
            <a:r>
              <a:rPr lang="en-US" sz="1500" dirty="0">
                <a:solidFill>
                  <a:schemeClr val="bg1"/>
                </a:solidFill>
                <a:latin typeface="Calibri (Body)"/>
              </a:rPr>
              <a:t>NQ </a:t>
            </a:r>
            <a:r>
              <a:rPr lang="vi-VN" sz="1500" dirty="0">
                <a:solidFill>
                  <a:schemeClr val="bg1"/>
                </a:solidFill>
                <a:latin typeface="Calibri (Body)"/>
              </a:rPr>
              <a:t>số 02-NQ/TW năm 2021 của Bộ Chính trị</a:t>
            </a:r>
            <a:r>
              <a:rPr lang="en-US" sz="1500" dirty="0">
                <a:solidFill>
                  <a:schemeClr val="bg1"/>
                </a:solidFill>
                <a:latin typeface="Calibri (Body)"/>
              </a:rPr>
              <a:t>; </a:t>
            </a:r>
            <a:r>
              <a:rPr lang="vi-VN" sz="1500" dirty="0">
                <a:solidFill>
                  <a:schemeClr val="bg1"/>
                </a:solidFill>
                <a:latin typeface="Calibri (Body)"/>
              </a:rPr>
              <a:t>Chỉ thị số 37-CT/TW năm 2019 của Ban Bí th</a:t>
            </a:r>
            <a:r>
              <a:rPr lang="en-US" sz="1500" dirty="0">
                <a:solidFill>
                  <a:schemeClr val="bg1"/>
                </a:solidFill>
                <a:latin typeface="Calibri (Body)"/>
              </a:rPr>
              <a:t>ư;</a:t>
            </a:r>
            <a:r>
              <a:rPr lang="vi-VN" sz="1500" dirty="0">
                <a:solidFill>
                  <a:schemeClr val="bg1"/>
                </a:solidFill>
                <a:latin typeface="Calibri (Body)"/>
              </a:rPr>
              <a:t> Nghị quyết số 43-NQ/TW</a:t>
            </a:r>
            <a:endParaRPr lang="en-US" sz="1500" b="1" dirty="0">
              <a:solidFill>
                <a:schemeClr val="bg1"/>
              </a:solidFill>
              <a:latin typeface="Calibri (Body)"/>
              <a:cs typeface="Calibri" panose="020F0502020204030204" pitchFamily="34" charset="0"/>
            </a:endParaRPr>
          </a:p>
          <a:p>
            <a:pPr algn="just"/>
            <a:endParaRPr lang="en-US" sz="1900" b="1" dirty="0">
              <a:solidFill>
                <a:schemeClr val="bg1"/>
              </a:solidFill>
              <a:latin typeface="Calibri" panose="020F0502020204030204" pitchFamily="34" charset="0"/>
              <a:cs typeface="Calibri" panose="020F0502020204030204" pitchFamily="34" charset="0"/>
            </a:endParaRPr>
          </a:p>
          <a:p>
            <a:pPr marL="0" indent="0" algn="just">
              <a:buNone/>
            </a:pPr>
            <a:endParaRPr lang="en-US" sz="1900" b="1" dirty="0">
              <a:solidFill>
                <a:schemeClr val="bg1"/>
              </a:solidFill>
              <a:latin typeface="Calibri" panose="020F0502020204030204" pitchFamily="34" charset="0"/>
              <a:cs typeface="Calibri" panose="020F0502020204030204" pitchFamily="34" charset="0"/>
            </a:endParaRPr>
          </a:p>
        </p:txBody>
      </p:sp>
      <p:sp>
        <p:nvSpPr>
          <p:cNvPr id="15" name="Content Placeholder 2">
            <a:extLst>
              <a:ext uri="{FF2B5EF4-FFF2-40B4-BE49-F238E27FC236}">
                <a16:creationId xmlns:a16="http://schemas.microsoft.com/office/drawing/2014/main" id="{D2FFA8A8-D368-2724-37E9-23B1C2C96B1C}"/>
              </a:ext>
            </a:extLst>
          </p:cNvPr>
          <p:cNvSpPr txBox="1">
            <a:spLocks/>
          </p:cNvSpPr>
          <p:nvPr/>
        </p:nvSpPr>
        <p:spPr>
          <a:xfrm>
            <a:off x="1289390" y="3218089"/>
            <a:ext cx="4450327" cy="1237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Bộ</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Nông</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nghiệp</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và</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Phát</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triển</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nông</a:t>
            </a:r>
            <a:r>
              <a:rPr lang="en-US" sz="1900" b="1" dirty="0">
                <a:solidFill>
                  <a:schemeClr val="bg1"/>
                </a:solidFill>
                <a:latin typeface="Calibri" panose="020F0502020204030204" pitchFamily="34" charset="0"/>
                <a:cs typeface="Calibri" panose="020F0502020204030204" pitchFamily="34" charset="0"/>
              </a:rPr>
              <a:t> </a:t>
            </a:r>
            <a:r>
              <a:rPr lang="en-US" sz="1900" b="1" dirty="0" err="1">
                <a:solidFill>
                  <a:schemeClr val="bg1"/>
                </a:solidFill>
                <a:latin typeface="Calibri" panose="020F0502020204030204" pitchFamily="34" charset="0"/>
                <a:cs typeface="Calibri" panose="020F0502020204030204" pitchFamily="34" charset="0"/>
              </a:rPr>
              <a:t>thôn</a:t>
            </a:r>
            <a:r>
              <a:rPr lang="en-US" sz="1900" b="1" dirty="0">
                <a:solidFill>
                  <a:schemeClr val="bg1"/>
                </a:solidFill>
                <a:latin typeface="Calibri" panose="020F0502020204030204" pitchFamily="34" charset="0"/>
                <a:cs typeface="Calibri" panose="020F0502020204030204" pitchFamily="34" charset="0"/>
              </a:rPr>
              <a:t>:</a:t>
            </a:r>
          </a:p>
          <a:p>
            <a:pPr marL="0" indent="0" algn="just">
              <a:buNone/>
            </a:pPr>
            <a:r>
              <a:rPr lang="en-US" sz="1500" dirty="0" err="1">
                <a:solidFill>
                  <a:schemeClr val="bg1"/>
                </a:solidFill>
                <a:latin typeface="Calibri (Body)"/>
              </a:rPr>
              <a:t>Đánh</a:t>
            </a:r>
            <a:r>
              <a:rPr lang="en-US" sz="1500" dirty="0">
                <a:solidFill>
                  <a:schemeClr val="bg1"/>
                </a:solidFill>
                <a:latin typeface="Calibri (Body)"/>
              </a:rPr>
              <a:t> </a:t>
            </a:r>
            <a:r>
              <a:rPr lang="en-US" sz="1500" dirty="0" err="1">
                <a:solidFill>
                  <a:schemeClr val="bg1"/>
                </a:solidFill>
                <a:latin typeface="Calibri (Body)"/>
              </a:rPr>
              <a:t>giá</a:t>
            </a:r>
            <a:r>
              <a:rPr lang="en-US" sz="1500" dirty="0">
                <a:solidFill>
                  <a:schemeClr val="bg1"/>
                </a:solidFill>
                <a:latin typeface="Calibri (Body)"/>
              </a:rPr>
              <a:t>, </a:t>
            </a:r>
            <a:r>
              <a:rPr lang="en-US" sz="1500" dirty="0" err="1">
                <a:solidFill>
                  <a:schemeClr val="bg1"/>
                </a:solidFill>
                <a:latin typeface="Calibri (Body)"/>
              </a:rPr>
              <a:t>tổng</a:t>
            </a:r>
            <a:r>
              <a:rPr lang="en-US" sz="1500" dirty="0">
                <a:solidFill>
                  <a:schemeClr val="bg1"/>
                </a:solidFill>
                <a:latin typeface="Calibri (Body)"/>
              </a:rPr>
              <a:t> </a:t>
            </a:r>
            <a:r>
              <a:rPr lang="en-US" sz="1500" dirty="0" err="1">
                <a:solidFill>
                  <a:schemeClr val="bg1"/>
                </a:solidFill>
                <a:latin typeface="Calibri (Body)"/>
              </a:rPr>
              <a:t>kết</a:t>
            </a:r>
            <a:r>
              <a:rPr lang="en-US" sz="1500" dirty="0">
                <a:solidFill>
                  <a:schemeClr val="bg1"/>
                </a:solidFill>
                <a:latin typeface="Calibri (Body)"/>
              </a:rPr>
              <a:t> NĐ 98/2018/NĐ-CP </a:t>
            </a:r>
            <a:r>
              <a:rPr lang="en-US" sz="1500" dirty="0" err="1">
                <a:solidFill>
                  <a:schemeClr val="bg1"/>
                </a:solidFill>
                <a:latin typeface="Calibri (Body)"/>
              </a:rPr>
              <a:t>về</a:t>
            </a:r>
            <a:r>
              <a:rPr lang="en-US" sz="1500" dirty="0">
                <a:solidFill>
                  <a:schemeClr val="bg1"/>
                </a:solidFill>
                <a:latin typeface="Calibri (Body)"/>
              </a:rPr>
              <a:t> </a:t>
            </a:r>
            <a:r>
              <a:rPr lang="en-US" sz="1500" dirty="0" err="1">
                <a:solidFill>
                  <a:schemeClr val="bg1"/>
                </a:solidFill>
                <a:latin typeface="Calibri (Body)"/>
              </a:rPr>
              <a:t>chính</a:t>
            </a:r>
            <a:r>
              <a:rPr lang="en-US" sz="1500" dirty="0">
                <a:solidFill>
                  <a:schemeClr val="bg1"/>
                </a:solidFill>
                <a:latin typeface="Calibri (Body)"/>
              </a:rPr>
              <a:t> </a:t>
            </a:r>
            <a:r>
              <a:rPr lang="en-US" sz="1500" dirty="0" err="1">
                <a:solidFill>
                  <a:schemeClr val="bg1"/>
                </a:solidFill>
                <a:latin typeface="Calibri (Body)"/>
              </a:rPr>
              <a:t>sách</a:t>
            </a:r>
            <a:r>
              <a:rPr lang="en-US" sz="1500" dirty="0">
                <a:solidFill>
                  <a:schemeClr val="bg1"/>
                </a:solidFill>
                <a:latin typeface="Calibri (Body)"/>
              </a:rPr>
              <a:t> </a:t>
            </a:r>
            <a:r>
              <a:rPr lang="en-US" sz="1500" dirty="0" err="1">
                <a:solidFill>
                  <a:schemeClr val="bg1"/>
                </a:solidFill>
                <a:latin typeface="Calibri (Body)"/>
              </a:rPr>
              <a:t>khuyến</a:t>
            </a:r>
            <a:r>
              <a:rPr lang="en-US" sz="1500" dirty="0">
                <a:solidFill>
                  <a:schemeClr val="bg1"/>
                </a:solidFill>
                <a:latin typeface="Calibri (Body)"/>
              </a:rPr>
              <a:t> </a:t>
            </a:r>
            <a:r>
              <a:rPr lang="en-US" sz="1500" dirty="0" err="1">
                <a:solidFill>
                  <a:schemeClr val="bg1"/>
                </a:solidFill>
                <a:latin typeface="Calibri (Body)"/>
              </a:rPr>
              <a:t>khích</a:t>
            </a:r>
            <a:r>
              <a:rPr lang="en-US" sz="1500" dirty="0">
                <a:solidFill>
                  <a:schemeClr val="bg1"/>
                </a:solidFill>
                <a:latin typeface="Calibri (Body)"/>
              </a:rPr>
              <a:t> </a:t>
            </a:r>
            <a:r>
              <a:rPr lang="en-US" sz="1500" dirty="0" err="1">
                <a:solidFill>
                  <a:schemeClr val="bg1"/>
                </a:solidFill>
                <a:latin typeface="Calibri (Body)"/>
              </a:rPr>
              <a:t>hợp</a:t>
            </a:r>
            <a:r>
              <a:rPr lang="en-US" sz="1500" dirty="0">
                <a:solidFill>
                  <a:schemeClr val="bg1"/>
                </a:solidFill>
                <a:latin typeface="Calibri (Body)"/>
              </a:rPr>
              <a:t> </a:t>
            </a:r>
            <a:r>
              <a:rPr lang="en-US" sz="1500" dirty="0" err="1">
                <a:solidFill>
                  <a:schemeClr val="bg1"/>
                </a:solidFill>
                <a:latin typeface="Calibri (Body)"/>
              </a:rPr>
              <a:t>tác</a:t>
            </a:r>
            <a:r>
              <a:rPr lang="en-US" sz="1500" dirty="0">
                <a:solidFill>
                  <a:schemeClr val="bg1"/>
                </a:solidFill>
                <a:latin typeface="Calibri (Body)"/>
              </a:rPr>
              <a:t> </a:t>
            </a:r>
            <a:r>
              <a:rPr lang="en-US" sz="1500" dirty="0" err="1">
                <a:solidFill>
                  <a:schemeClr val="bg1"/>
                </a:solidFill>
                <a:latin typeface="Calibri (Body)"/>
              </a:rPr>
              <a:t>phát</a:t>
            </a:r>
            <a:r>
              <a:rPr lang="en-US" sz="1500" dirty="0">
                <a:solidFill>
                  <a:schemeClr val="bg1"/>
                </a:solidFill>
                <a:latin typeface="Calibri (Body)"/>
              </a:rPr>
              <a:t> </a:t>
            </a:r>
            <a:r>
              <a:rPr lang="en-US" sz="1500" dirty="0" err="1">
                <a:solidFill>
                  <a:schemeClr val="bg1"/>
                </a:solidFill>
                <a:latin typeface="Calibri (Body)"/>
              </a:rPr>
              <a:t>triển</a:t>
            </a:r>
            <a:r>
              <a:rPr lang="en-US" sz="1500" dirty="0">
                <a:solidFill>
                  <a:schemeClr val="bg1"/>
                </a:solidFill>
                <a:latin typeface="Calibri (Body)"/>
              </a:rPr>
              <a:t> </a:t>
            </a:r>
            <a:r>
              <a:rPr lang="en-US" sz="1500" dirty="0" err="1">
                <a:solidFill>
                  <a:schemeClr val="bg1"/>
                </a:solidFill>
                <a:latin typeface="Calibri (Body)"/>
              </a:rPr>
              <a:t>trong</a:t>
            </a:r>
            <a:r>
              <a:rPr lang="en-US" sz="1500" dirty="0">
                <a:solidFill>
                  <a:schemeClr val="bg1"/>
                </a:solidFill>
                <a:latin typeface="Calibri (Body)"/>
              </a:rPr>
              <a:t> </a:t>
            </a:r>
            <a:r>
              <a:rPr lang="en-US" sz="1500" dirty="0" err="1">
                <a:solidFill>
                  <a:schemeClr val="bg1"/>
                </a:solidFill>
                <a:latin typeface="Calibri (Body)"/>
              </a:rPr>
              <a:t>sản</a:t>
            </a:r>
            <a:r>
              <a:rPr lang="en-US" sz="1500" dirty="0">
                <a:solidFill>
                  <a:schemeClr val="bg1"/>
                </a:solidFill>
                <a:latin typeface="Calibri (Body)"/>
              </a:rPr>
              <a:t> </a:t>
            </a:r>
            <a:r>
              <a:rPr lang="en-US" sz="1500" dirty="0" err="1">
                <a:solidFill>
                  <a:schemeClr val="bg1"/>
                </a:solidFill>
                <a:latin typeface="Calibri (Body)"/>
              </a:rPr>
              <a:t>xuất</a:t>
            </a:r>
            <a:r>
              <a:rPr lang="en-US" sz="1500" dirty="0">
                <a:solidFill>
                  <a:schemeClr val="bg1"/>
                </a:solidFill>
                <a:latin typeface="Calibri (Body)"/>
              </a:rPr>
              <a:t> </a:t>
            </a:r>
            <a:r>
              <a:rPr lang="en-US" sz="1500" dirty="0" err="1">
                <a:solidFill>
                  <a:schemeClr val="bg1"/>
                </a:solidFill>
                <a:latin typeface="Calibri (Body)"/>
              </a:rPr>
              <a:t>và</a:t>
            </a:r>
            <a:r>
              <a:rPr lang="en-US" sz="1500" dirty="0">
                <a:solidFill>
                  <a:schemeClr val="bg1"/>
                </a:solidFill>
                <a:latin typeface="Calibri (Body)"/>
              </a:rPr>
              <a:t> </a:t>
            </a:r>
            <a:r>
              <a:rPr lang="en-US" sz="1500" dirty="0" err="1">
                <a:solidFill>
                  <a:schemeClr val="bg1"/>
                </a:solidFill>
                <a:latin typeface="Calibri (Body)"/>
              </a:rPr>
              <a:t>tiêu</a:t>
            </a:r>
            <a:r>
              <a:rPr lang="en-US" sz="1500" dirty="0">
                <a:solidFill>
                  <a:schemeClr val="bg1"/>
                </a:solidFill>
                <a:latin typeface="Calibri (Body)"/>
              </a:rPr>
              <a:t> </a:t>
            </a:r>
            <a:r>
              <a:rPr lang="en-US" sz="1500" dirty="0" err="1">
                <a:solidFill>
                  <a:schemeClr val="bg1"/>
                </a:solidFill>
                <a:latin typeface="Calibri (Body)"/>
              </a:rPr>
              <a:t>thụ</a:t>
            </a:r>
            <a:r>
              <a:rPr lang="en-US" sz="1500" dirty="0">
                <a:solidFill>
                  <a:schemeClr val="bg1"/>
                </a:solidFill>
                <a:latin typeface="Calibri (Body)"/>
              </a:rPr>
              <a:t> </a:t>
            </a:r>
            <a:r>
              <a:rPr lang="en-US" sz="1500" dirty="0" err="1">
                <a:solidFill>
                  <a:schemeClr val="bg1"/>
                </a:solidFill>
                <a:latin typeface="Calibri (Body)"/>
              </a:rPr>
              <a:t>sản</a:t>
            </a:r>
            <a:r>
              <a:rPr lang="en-US" sz="1500" dirty="0">
                <a:solidFill>
                  <a:schemeClr val="bg1"/>
                </a:solidFill>
                <a:latin typeface="Calibri (Body)"/>
              </a:rPr>
              <a:t> </a:t>
            </a:r>
            <a:r>
              <a:rPr lang="en-US" sz="1500" dirty="0" err="1">
                <a:solidFill>
                  <a:schemeClr val="bg1"/>
                </a:solidFill>
                <a:latin typeface="Calibri (Body)"/>
              </a:rPr>
              <a:t>phẩm</a:t>
            </a:r>
            <a:r>
              <a:rPr lang="en-US" sz="1500" dirty="0">
                <a:solidFill>
                  <a:schemeClr val="bg1"/>
                </a:solidFill>
                <a:latin typeface="Calibri (Body)"/>
              </a:rPr>
              <a:t> NN; </a:t>
            </a:r>
            <a:r>
              <a:rPr lang="en-US" sz="1500" dirty="0" err="1">
                <a:solidFill>
                  <a:schemeClr val="bg1"/>
                </a:solidFill>
                <a:latin typeface="Calibri (Body)"/>
              </a:rPr>
              <a:t>đề</a:t>
            </a:r>
            <a:r>
              <a:rPr lang="en-US" sz="1500" dirty="0">
                <a:solidFill>
                  <a:schemeClr val="bg1"/>
                </a:solidFill>
                <a:latin typeface="Calibri (Body)"/>
              </a:rPr>
              <a:t> </a:t>
            </a:r>
            <a:r>
              <a:rPr lang="en-US" sz="1500" dirty="0" err="1">
                <a:solidFill>
                  <a:schemeClr val="bg1"/>
                </a:solidFill>
                <a:latin typeface="Calibri (Body)"/>
              </a:rPr>
              <a:t>xuất</a:t>
            </a:r>
            <a:r>
              <a:rPr lang="en-US" sz="1500" dirty="0">
                <a:solidFill>
                  <a:schemeClr val="bg1"/>
                </a:solidFill>
                <a:latin typeface="Calibri (Body)"/>
              </a:rPr>
              <a:t> </a:t>
            </a:r>
            <a:r>
              <a:rPr lang="en-US" sz="1500" dirty="0" err="1">
                <a:solidFill>
                  <a:schemeClr val="bg1"/>
                </a:solidFill>
                <a:latin typeface="Calibri (Body)"/>
              </a:rPr>
              <a:t>điều</a:t>
            </a:r>
            <a:r>
              <a:rPr lang="en-US" sz="1500" dirty="0">
                <a:solidFill>
                  <a:schemeClr val="bg1"/>
                </a:solidFill>
                <a:latin typeface="Calibri (Body)"/>
              </a:rPr>
              <a:t> </a:t>
            </a:r>
            <a:r>
              <a:rPr lang="en-US" sz="1500" dirty="0" err="1">
                <a:solidFill>
                  <a:schemeClr val="bg1"/>
                </a:solidFill>
                <a:latin typeface="Calibri (Body)"/>
              </a:rPr>
              <a:t>chỉnh</a:t>
            </a:r>
            <a:r>
              <a:rPr lang="en-US" sz="1500" dirty="0">
                <a:solidFill>
                  <a:schemeClr val="bg1"/>
                </a:solidFill>
                <a:latin typeface="Calibri (Body)"/>
              </a:rPr>
              <a:t>, </a:t>
            </a:r>
            <a:r>
              <a:rPr lang="en-US" sz="1500" dirty="0" err="1">
                <a:solidFill>
                  <a:schemeClr val="bg1"/>
                </a:solidFill>
                <a:latin typeface="Calibri (Body)"/>
              </a:rPr>
              <a:t>bổ</a:t>
            </a:r>
            <a:r>
              <a:rPr lang="en-US" sz="1500" dirty="0">
                <a:solidFill>
                  <a:schemeClr val="bg1"/>
                </a:solidFill>
                <a:latin typeface="Calibri (Body)"/>
              </a:rPr>
              <a:t> sung</a:t>
            </a:r>
          </a:p>
        </p:txBody>
      </p:sp>
      <p:sp>
        <p:nvSpPr>
          <p:cNvPr id="17" name="Content Placeholder 2">
            <a:extLst>
              <a:ext uri="{FF2B5EF4-FFF2-40B4-BE49-F238E27FC236}">
                <a16:creationId xmlns:a16="http://schemas.microsoft.com/office/drawing/2014/main" id="{107540C7-828F-7401-D511-7558ADCB3F47}"/>
              </a:ext>
            </a:extLst>
          </p:cNvPr>
          <p:cNvSpPr txBox="1">
            <a:spLocks/>
          </p:cNvSpPr>
          <p:nvPr/>
        </p:nvSpPr>
        <p:spPr>
          <a:xfrm>
            <a:off x="1289391" y="4637267"/>
            <a:ext cx="4129428" cy="23928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US" sz="2000" b="1" dirty="0" err="1">
                <a:solidFill>
                  <a:schemeClr val="bg1"/>
                </a:solidFill>
                <a:latin typeface="Calibri" panose="020F0502020204030204" pitchFamily="34" charset="0"/>
                <a:cs typeface="Calibri" panose="020F0502020204030204" pitchFamily="34" charset="0"/>
              </a:rPr>
              <a:t>Bộ</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Khoa</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học</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và</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Công</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nghệ</a:t>
            </a:r>
            <a:endParaRPr lang="en-US" sz="2000" b="1" dirty="0">
              <a:solidFill>
                <a:schemeClr val="bg1"/>
              </a:solidFill>
              <a:latin typeface="Calibri" panose="020F0502020204030204" pitchFamily="34" charset="0"/>
              <a:cs typeface="Calibri" panose="020F0502020204030204" pitchFamily="34" charset="0"/>
            </a:endParaRPr>
          </a:p>
          <a:p>
            <a:pPr marL="0" indent="0" algn="just">
              <a:lnSpc>
                <a:spcPct val="110000"/>
              </a:lnSpc>
              <a:buNone/>
            </a:pPr>
            <a:r>
              <a:rPr lang="en-US" sz="1500" dirty="0">
                <a:solidFill>
                  <a:schemeClr val="bg1"/>
                </a:solidFill>
                <a:latin typeface="Calibri (Body)"/>
              </a:rPr>
              <a:t>Đ</a:t>
            </a:r>
            <a:r>
              <a:rPr lang="vi-VN" sz="1500" dirty="0">
                <a:solidFill>
                  <a:schemeClr val="bg1"/>
                </a:solidFill>
                <a:latin typeface="Calibri (Body)"/>
              </a:rPr>
              <a:t>ề xuất các giải pháp thúc đẩy liên kết, hợp tác giữa doanh nhân, doanh nghiệp với các nhà khoa học, chuyên gia đầu ngành, các trung tâm, viện nghiên cứu, trường đại học</a:t>
            </a:r>
            <a:endParaRPr lang="x-none" sz="1500" dirty="0">
              <a:solidFill>
                <a:schemeClr val="bg1"/>
              </a:solidFill>
              <a:latin typeface="Calibri (Body)"/>
            </a:endParaRPr>
          </a:p>
        </p:txBody>
      </p:sp>
      <p:sp>
        <p:nvSpPr>
          <p:cNvPr id="18" name="Content Placeholder 2">
            <a:extLst>
              <a:ext uri="{FF2B5EF4-FFF2-40B4-BE49-F238E27FC236}">
                <a16:creationId xmlns:a16="http://schemas.microsoft.com/office/drawing/2014/main" id="{4A8C51C2-0D1C-1F6F-0EA9-2FD0770F0B09}"/>
              </a:ext>
            </a:extLst>
          </p:cNvPr>
          <p:cNvSpPr txBox="1">
            <a:spLocks/>
          </p:cNvSpPr>
          <p:nvPr/>
        </p:nvSpPr>
        <p:spPr>
          <a:xfrm>
            <a:off x="6971467" y="1542952"/>
            <a:ext cx="4384969" cy="23928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Bộ</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Kế</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hoạch</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và</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Đầu</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tư</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các</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bộ</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ngành</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địa</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phương</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L="0" indent="0" algn="just">
              <a:lnSpc>
                <a:spcPct val="110000"/>
              </a:lnSpc>
              <a:buNone/>
            </a:pPr>
            <a:r>
              <a:rPr lang="vi-VN" sz="1500" dirty="0">
                <a:solidFill>
                  <a:schemeClr val="bg1"/>
                </a:solidFill>
                <a:latin typeface="Calibri (Body)"/>
              </a:rPr>
              <a:t>Đẩy mạnh </a:t>
            </a:r>
            <a:r>
              <a:rPr lang="en-US" sz="1500" dirty="0">
                <a:solidFill>
                  <a:schemeClr val="bg1"/>
                </a:solidFill>
                <a:latin typeface="Calibri (Body)"/>
              </a:rPr>
              <a:t>h</a:t>
            </a:r>
            <a:r>
              <a:rPr lang="vi-VN" sz="1500" dirty="0">
                <a:solidFill>
                  <a:schemeClr val="bg1"/>
                </a:solidFill>
                <a:latin typeface="Calibri (Body)"/>
              </a:rPr>
              <a:t>ỗ trợ </a:t>
            </a:r>
            <a:r>
              <a:rPr lang="en-US" sz="1500" dirty="0">
                <a:solidFill>
                  <a:schemeClr val="bg1"/>
                </a:solidFill>
                <a:latin typeface="Calibri (Body)"/>
              </a:rPr>
              <a:t>DNNVV </a:t>
            </a:r>
            <a:r>
              <a:rPr lang="vi-VN" sz="1500" dirty="0">
                <a:solidFill>
                  <a:schemeClr val="bg1"/>
                </a:solidFill>
                <a:latin typeface="Calibri (Body)"/>
              </a:rPr>
              <a:t>nâng cao năng lực tăng cường liên kết với các doanh nghiệp lớn, doanh nghiệp có vốn đầu tư nước ngoài</a:t>
            </a:r>
            <a:endParaRPr lang="en-US" sz="1500" dirty="0">
              <a:solidFill>
                <a:schemeClr val="bg1"/>
              </a:solidFill>
              <a:latin typeface="Calibri (Body)"/>
            </a:endParaRPr>
          </a:p>
          <a:p>
            <a:pPr marL="0" indent="0" algn="just">
              <a:lnSpc>
                <a:spcPct val="110000"/>
              </a:lnSpc>
              <a:buNone/>
            </a:pPr>
            <a:r>
              <a:rPr lang="vi-VN" sz="1500" dirty="0">
                <a:solidFill>
                  <a:schemeClr val="bg1"/>
                </a:solidFill>
                <a:latin typeface="Calibri (Body)"/>
              </a:rPr>
              <a:t>Xây dựng hệ thống </a:t>
            </a:r>
            <a:r>
              <a:rPr lang="en-US" sz="1500" dirty="0">
                <a:solidFill>
                  <a:schemeClr val="bg1"/>
                </a:solidFill>
                <a:latin typeface="Calibri (Body)"/>
              </a:rPr>
              <a:t>CSDL </a:t>
            </a:r>
            <a:r>
              <a:rPr lang="vi-VN" sz="1500" dirty="0">
                <a:solidFill>
                  <a:schemeClr val="bg1"/>
                </a:solidFill>
                <a:latin typeface="Calibri (Body)"/>
              </a:rPr>
              <a:t>doanh nghiệp Việt Nam đáp ứng tiêu chuẩn trở thành nhà cung ứng cho các doanh nghiệp có vốn đầu tư nước ngoài trong một số ngành, lĩnh vực Việt Nam có lợi thế.</a:t>
            </a:r>
            <a:endParaRPr lang="en-US" sz="1500" dirty="0">
              <a:solidFill>
                <a:schemeClr val="bg1"/>
              </a:solidFill>
              <a:latin typeface="Calibri (Body)"/>
            </a:endParaRPr>
          </a:p>
          <a:p>
            <a:pPr marL="0" indent="0" algn="just">
              <a:lnSpc>
                <a:spcPct val="110000"/>
              </a:lnSpc>
              <a:buNone/>
            </a:pPr>
            <a:endPar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10000"/>
              </a:lnSpc>
              <a:buNone/>
            </a:pPr>
            <a:r>
              <a:rPr lang="en-US" sz="1500" dirty="0">
                <a:solidFill>
                  <a:schemeClr val="bg1"/>
                </a:solidFill>
                <a:latin typeface="Calibri (Body)"/>
              </a:rPr>
              <a:t>P</a:t>
            </a:r>
            <a:r>
              <a:rPr lang="vi-VN" sz="1500" dirty="0">
                <a:solidFill>
                  <a:schemeClr val="bg1"/>
                </a:solidFill>
                <a:latin typeface="Calibri (Body)"/>
              </a:rPr>
              <a:t>hát huy vai trò cầu nối trong việc thúc đẩy đoàn kết, liên kết hợp tác giữa doanh nhân với công nhân, nông dân và trí thức; xây dựng quan hệ lao động hài hòa, ổn định, tiến bộ, thực chất giữa doanh nghiệp và người lao động.</a:t>
            </a:r>
            <a:endParaRPr lang="en-US" sz="1500" dirty="0">
              <a:solidFill>
                <a:schemeClr val="bg1"/>
              </a:solidFill>
              <a:latin typeface="Calibri (Body)"/>
            </a:endParaRPr>
          </a:p>
          <a:p>
            <a:pPr marL="0" indent="0" algn="just">
              <a:lnSpc>
                <a:spcPct val="110000"/>
              </a:lnSpc>
              <a:buNone/>
            </a:pPr>
            <a:endPar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Box 3">
            <a:extLst>
              <a:ext uri="{FF2B5EF4-FFF2-40B4-BE49-F238E27FC236}">
                <a16:creationId xmlns:a16="http://schemas.microsoft.com/office/drawing/2014/main" id="{7AA89E1C-BF3C-BEF5-8DF1-DD311966C86B}"/>
              </a:ext>
            </a:extLst>
          </p:cNvPr>
          <p:cNvSpPr txBox="1"/>
          <p:nvPr/>
        </p:nvSpPr>
        <p:spPr>
          <a:xfrm>
            <a:off x="5418819" y="4312616"/>
            <a:ext cx="2453552" cy="861774"/>
          </a:xfrm>
          <a:prstGeom prst="rect">
            <a:avLst/>
          </a:prstGeom>
          <a:noFill/>
        </p:spPr>
        <p:txBody>
          <a:bodyPr wrap="square" lIns="108000" rIns="108000" rtlCol="0" anchor="ctr">
            <a:spAutoFit/>
          </a:bodyPr>
          <a:lstStyle/>
          <a:p>
            <a:pPr algn="ctr"/>
            <a:r>
              <a:rPr lang="en-US" altLang="ko-KR" sz="5000" b="1" dirty="0">
                <a:solidFill>
                  <a:srgbClr val="D1B75E"/>
                </a:solidFill>
                <a:cs typeface="Arial" pitchFamily="34" charset="0"/>
              </a:rPr>
              <a:t>05</a:t>
            </a:r>
            <a:endParaRPr lang="ko-KR" altLang="en-US" sz="5000" b="1" dirty="0">
              <a:solidFill>
                <a:srgbClr val="D1B75E"/>
              </a:solidFill>
              <a:cs typeface="Arial" pitchFamily="34" charset="0"/>
            </a:endParaRPr>
          </a:p>
        </p:txBody>
      </p:sp>
      <p:sp>
        <p:nvSpPr>
          <p:cNvPr id="16" name="Content Placeholder 2">
            <a:extLst>
              <a:ext uri="{FF2B5EF4-FFF2-40B4-BE49-F238E27FC236}">
                <a16:creationId xmlns:a16="http://schemas.microsoft.com/office/drawing/2014/main" id="{4A8C51C2-0D1C-1F6F-0EA9-2FD0770F0B09}"/>
              </a:ext>
            </a:extLst>
          </p:cNvPr>
          <p:cNvSpPr txBox="1">
            <a:spLocks/>
          </p:cNvSpPr>
          <p:nvPr/>
        </p:nvSpPr>
        <p:spPr>
          <a:xfrm>
            <a:off x="7063833" y="4451624"/>
            <a:ext cx="4384969" cy="23928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VCCI, HHDN:</a:t>
            </a:r>
          </a:p>
          <a:p>
            <a:pPr marL="0" indent="0" algn="just">
              <a:lnSpc>
                <a:spcPct val="110000"/>
              </a:lnSpc>
              <a:buNone/>
            </a:pPr>
            <a:endPar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9" name="Content Placeholder 2">
            <a:extLst>
              <a:ext uri="{FF2B5EF4-FFF2-40B4-BE49-F238E27FC236}">
                <a16:creationId xmlns:a16="http://schemas.microsoft.com/office/drawing/2014/main" id="{AC009E6A-57C3-4901-E8DF-7BF02EBF49EF}"/>
              </a:ext>
            </a:extLst>
          </p:cNvPr>
          <p:cNvSpPr txBox="1">
            <a:spLocks/>
          </p:cNvSpPr>
          <p:nvPr/>
        </p:nvSpPr>
        <p:spPr>
          <a:xfrm>
            <a:off x="757382" y="711015"/>
            <a:ext cx="10788073"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5. </a:t>
            </a:r>
            <a:r>
              <a:rPr lang="en-GB" sz="2500" b="1" dirty="0" err="1">
                <a:solidFill>
                  <a:schemeClr val="bg1"/>
                </a:solidFill>
              </a:rPr>
              <a:t>Tăng</a:t>
            </a:r>
            <a:r>
              <a:rPr lang="en-GB" sz="2500" b="1" dirty="0">
                <a:solidFill>
                  <a:schemeClr val="bg1"/>
                </a:solidFill>
              </a:rPr>
              <a:t> </a:t>
            </a:r>
            <a:r>
              <a:rPr lang="en-GB" sz="2500" b="1" dirty="0" err="1">
                <a:solidFill>
                  <a:schemeClr val="bg1"/>
                </a:solidFill>
              </a:rPr>
              <a:t>cường</a:t>
            </a:r>
            <a:r>
              <a:rPr lang="en-GB" sz="2500" b="1" dirty="0">
                <a:solidFill>
                  <a:schemeClr val="bg1"/>
                </a:solidFill>
              </a:rPr>
              <a:t> </a:t>
            </a:r>
            <a:r>
              <a:rPr lang="en-GB" sz="2500" b="1" dirty="0" err="1">
                <a:solidFill>
                  <a:schemeClr val="bg1"/>
                </a:solidFill>
              </a:rPr>
              <a:t>sự</a:t>
            </a:r>
            <a:r>
              <a:rPr lang="en-GB" sz="2500" b="1" dirty="0">
                <a:solidFill>
                  <a:schemeClr val="bg1"/>
                </a:solidFill>
              </a:rPr>
              <a:t> </a:t>
            </a:r>
            <a:r>
              <a:rPr lang="en-GB" sz="2500" b="1" dirty="0" err="1">
                <a:solidFill>
                  <a:schemeClr val="bg1"/>
                </a:solidFill>
              </a:rPr>
              <a:t>đoàn</a:t>
            </a:r>
            <a:r>
              <a:rPr lang="en-GB" sz="2500" b="1" dirty="0">
                <a:solidFill>
                  <a:schemeClr val="bg1"/>
                </a:solidFill>
              </a:rPr>
              <a:t> </a:t>
            </a:r>
            <a:r>
              <a:rPr lang="en-US" sz="2500" b="1" dirty="0" err="1">
                <a:solidFill>
                  <a:schemeClr val="bg1"/>
                </a:solidFill>
              </a:rPr>
              <a:t>kết</a:t>
            </a:r>
            <a:r>
              <a:rPr lang="en-US" sz="2500" b="1" dirty="0">
                <a:solidFill>
                  <a:schemeClr val="bg1"/>
                </a:solidFill>
              </a:rPr>
              <a:t>, </a:t>
            </a:r>
            <a:r>
              <a:rPr lang="en-US" sz="2500" b="1" dirty="0" err="1">
                <a:solidFill>
                  <a:schemeClr val="bg1"/>
                </a:solidFill>
              </a:rPr>
              <a:t>hợp</a:t>
            </a:r>
            <a:r>
              <a:rPr lang="en-US" sz="2500" b="1" dirty="0">
                <a:solidFill>
                  <a:schemeClr val="bg1"/>
                </a:solidFill>
              </a:rPr>
              <a:t> </a:t>
            </a:r>
            <a:r>
              <a:rPr lang="en-US" sz="2500" b="1" dirty="0" err="1">
                <a:solidFill>
                  <a:schemeClr val="bg1"/>
                </a:solidFill>
              </a:rPr>
              <a:t>tác</a:t>
            </a:r>
            <a:r>
              <a:rPr lang="en-US" sz="2500" b="1" dirty="0">
                <a:solidFill>
                  <a:schemeClr val="bg1"/>
                </a:solidFill>
              </a:rPr>
              <a:t>, </a:t>
            </a:r>
            <a:r>
              <a:rPr lang="en-US" sz="2500" b="1" dirty="0" err="1">
                <a:solidFill>
                  <a:schemeClr val="bg1"/>
                </a:solidFill>
              </a:rPr>
              <a:t>liên</a:t>
            </a:r>
            <a:r>
              <a:rPr lang="en-US" sz="2500" b="1" dirty="0">
                <a:solidFill>
                  <a:schemeClr val="bg1"/>
                </a:solidFill>
              </a:rPr>
              <a:t> </a:t>
            </a:r>
            <a:r>
              <a:rPr lang="en-US" sz="2500" b="1" dirty="0" err="1">
                <a:solidFill>
                  <a:schemeClr val="bg1"/>
                </a:solidFill>
              </a:rPr>
              <a:t>kết</a:t>
            </a:r>
            <a:r>
              <a:rPr lang="en-US" sz="2500" b="1" dirty="0">
                <a:solidFill>
                  <a:schemeClr val="bg1"/>
                </a:solidFill>
              </a:rPr>
              <a:t> </a:t>
            </a:r>
            <a:r>
              <a:rPr lang="en-US" sz="2500" b="1" dirty="0" err="1">
                <a:solidFill>
                  <a:schemeClr val="bg1"/>
                </a:solidFill>
              </a:rPr>
              <a:t>giữa</a:t>
            </a:r>
            <a:r>
              <a:rPr lang="en-US" sz="2500" b="1" dirty="0">
                <a:solidFill>
                  <a:schemeClr val="bg1"/>
                </a:solidFill>
              </a:rPr>
              <a:t> </a:t>
            </a:r>
            <a:r>
              <a:rPr lang="en-US" sz="2500" b="1" dirty="0" err="1">
                <a:solidFill>
                  <a:schemeClr val="bg1"/>
                </a:solidFill>
              </a:rPr>
              <a:t>doanh</a:t>
            </a:r>
            <a:r>
              <a:rPr lang="en-US" sz="2500" b="1" dirty="0">
                <a:solidFill>
                  <a:schemeClr val="bg1"/>
                </a:solidFill>
              </a:rPr>
              <a:t> </a:t>
            </a:r>
            <a:r>
              <a:rPr lang="en-US" sz="2500" b="1" dirty="0" err="1">
                <a:solidFill>
                  <a:schemeClr val="bg1"/>
                </a:solidFill>
              </a:rPr>
              <a:t>nhân</a:t>
            </a:r>
            <a:r>
              <a:rPr lang="en-US" sz="2500" b="1" dirty="0">
                <a:solidFill>
                  <a:schemeClr val="bg1"/>
                </a:solidFill>
              </a:rPr>
              <a:t> </a:t>
            </a:r>
            <a:r>
              <a:rPr lang="en-US" sz="2500" b="1" dirty="0" err="1">
                <a:solidFill>
                  <a:schemeClr val="bg1"/>
                </a:solidFill>
              </a:rPr>
              <a:t>với</a:t>
            </a:r>
            <a:r>
              <a:rPr lang="en-US" sz="2500" b="1" dirty="0">
                <a:solidFill>
                  <a:schemeClr val="bg1"/>
                </a:solidFill>
              </a:rPr>
              <a:t> </a:t>
            </a:r>
            <a:r>
              <a:rPr lang="en-US" sz="2500" b="1" dirty="0" err="1">
                <a:solidFill>
                  <a:schemeClr val="bg1"/>
                </a:solidFill>
              </a:rPr>
              <a:t>công</a:t>
            </a:r>
            <a:r>
              <a:rPr lang="en-US" sz="2500" b="1" dirty="0">
                <a:solidFill>
                  <a:schemeClr val="bg1"/>
                </a:solidFill>
              </a:rPr>
              <a:t> </a:t>
            </a:r>
            <a:r>
              <a:rPr lang="en-US" sz="2500" b="1" dirty="0" err="1">
                <a:solidFill>
                  <a:schemeClr val="bg1"/>
                </a:solidFill>
              </a:rPr>
              <a:t>nhân</a:t>
            </a:r>
            <a:r>
              <a:rPr lang="en-US" sz="2500" b="1" dirty="0">
                <a:solidFill>
                  <a:schemeClr val="bg1"/>
                </a:solidFill>
              </a:rPr>
              <a:t>, </a:t>
            </a:r>
            <a:r>
              <a:rPr lang="en-US" sz="2500" b="1" dirty="0" err="1">
                <a:solidFill>
                  <a:schemeClr val="bg1"/>
                </a:solidFill>
              </a:rPr>
              <a:t>nông</a:t>
            </a:r>
            <a:r>
              <a:rPr lang="en-US" sz="2500" b="1" dirty="0">
                <a:solidFill>
                  <a:schemeClr val="bg1"/>
                </a:solidFill>
              </a:rPr>
              <a:t> </a:t>
            </a:r>
            <a:r>
              <a:rPr lang="en-US" sz="2500" b="1" dirty="0" err="1">
                <a:solidFill>
                  <a:schemeClr val="bg1"/>
                </a:solidFill>
              </a:rPr>
              <a:t>dân</a:t>
            </a:r>
            <a:r>
              <a:rPr lang="en-US" sz="2500" b="1" dirty="0">
                <a:solidFill>
                  <a:schemeClr val="bg1"/>
                </a:solidFill>
              </a:rPr>
              <a:t>, </a:t>
            </a:r>
            <a:r>
              <a:rPr lang="en-US" sz="2500" b="1" dirty="0" err="1">
                <a:solidFill>
                  <a:schemeClr val="bg1"/>
                </a:solidFill>
              </a:rPr>
              <a:t>trí</a:t>
            </a:r>
            <a:r>
              <a:rPr lang="en-US" sz="2500" b="1" dirty="0">
                <a:solidFill>
                  <a:schemeClr val="bg1"/>
                </a:solidFill>
              </a:rPr>
              <a:t> </a:t>
            </a:r>
            <a:r>
              <a:rPr lang="en-US" sz="2500" b="1" dirty="0" err="1">
                <a:solidFill>
                  <a:schemeClr val="bg1"/>
                </a:solidFill>
              </a:rPr>
              <a:t>thức</a:t>
            </a:r>
            <a:r>
              <a:rPr lang="en-US" sz="2500" b="1" dirty="0">
                <a:solidFill>
                  <a:schemeClr val="bg1"/>
                </a:solidFill>
              </a:rPr>
              <a:t> </a:t>
            </a:r>
          </a:p>
          <a:p>
            <a:pPr marL="0" indent="0" algn="just">
              <a:buSzPct val="120000"/>
              <a:buNone/>
            </a:pPr>
            <a:endParaRPr lang="en-GB" sz="2500" b="1" dirty="0">
              <a:solidFill>
                <a:schemeClr val="bg1"/>
              </a:solidFill>
            </a:endParaRP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20" name="Chevron 37">
            <a:extLst>
              <a:ext uri="{FF2B5EF4-FFF2-40B4-BE49-F238E27FC236}">
                <a16:creationId xmlns:a16="http://schemas.microsoft.com/office/drawing/2014/main" id="{3897793F-11C3-BE14-87CA-5A1B61617A10}"/>
              </a:ext>
            </a:extLst>
          </p:cNvPr>
          <p:cNvSpPr/>
          <p:nvPr/>
        </p:nvSpPr>
        <p:spPr>
          <a:xfrm>
            <a:off x="410079" y="735379"/>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Tree>
    <p:extLst>
      <p:ext uri="{BB962C8B-B14F-4D97-AF65-F5344CB8AC3E}">
        <p14:creationId xmlns:p14="http://schemas.microsoft.com/office/powerpoint/2010/main" val="249342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360C9-6938-B0C3-3C5D-B8E317F03A85}"/>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53BD409-590E-3BB9-6F86-2FC14BFF289B}"/>
              </a:ext>
            </a:extLst>
          </p:cNvPr>
          <p:cNvSpPr/>
          <p:nvPr/>
        </p:nvSpPr>
        <p:spPr>
          <a:xfrm>
            <a:off x="663102" y="2114019"/>
            <a:ext cx="10865796" cy="4255545"/>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49E5EF70-423D-3D06-48FB-DA40B36EE6C8}"/>
              </a:ext>
            </a:extLst>
          </p:cNvPr>
          <p:cNvSpPr txBox="1">
            <a:spLocks/>
          </p:cNvSpPr>
          <p:nvPr/>
        </p:nvSpPr>
        <p:spPr>
          <a:xfrm>
            <a:off x="838200" y="4367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Calibri (Body)"/>
                <a:ea typeface="+mn-ea"/>
                <a:cs typeface="+mn-cs"/>
              </a:rPr>
              <a:t>II. </a:t>
            </a:r>
            <a:r>
              <a:rPr lang="en-US" sz="3200" b="1" dirty="0" err="1">
                <a:gradFill>
                  <a:gsLst>
                    <a:gs pos="0">
                      <a:srgbClr val="AB7A2B"/>
                    </a:gs>
                    <a:gs pos="100000">
                      <a:srgbClr val="ECE383"/>
                    </a:gs>
                  </a:gsLst>
                  <a:lin ang="18900000" scaled="1"/>
                </a:gradFill>
                <a:latin typeface="Calibri (Body)"/>
                <a:ea typeface="+mn-ea"/>
                <a:cs typeface="+mn-cs"/>
              </a:rPr>
              <a:t>Những</a:t>
            </a:r>
            <a:r>
              <a:rPr lang="en-US" sz="3200" b="1" dirty="0">
                <a:gradFill>
                  <a:gsLst>
                    <a:gs pos="0">
                      <a:srgbClr val="AB7A2B"/>
                    </a:gs>
                    <a:gs pos="100000">
                      <a:srgbClr val="ECE383"/>
                    </a:gs>
                  </a:gsLst>
                  <a:lin ang="18900000" scaled="1"/>
                </a:gradFill>
                <a:latin typeface="Calibri (Body)"/>
                <a:ea typeface="+mn-ea"/>
                <a:cs typeface="+mn-cs"/>
              </a:rPr>
              <a:t> </a:t>
            </a:r>
            <a:r>
              <a:rPr lang="en-US" sz="3200" b="1" dirty="0" err="1">
                <a:gradFill>
                  <a:gsLst>
                    <a:gs pos="0">
                      <a:srgbClr val="AB7A2B"/>
                    </a:gs>
                    <a:gs pos="100000">
                      <a:srgbClr val="ECE383"/>
                    </a:gs>
                  </a:gsLst>
                  <a:lin ang="18900000" scaled="1"/>
                </a:gradFill>
                <a:latin typeface="Calibri (Body)"/>
                <a:ea typeface="+mn-ea"/>
                <a:cs typeface="+mn-cs"/>
              </a:rPr>
              <a:t>nhiệm</a:t>
            </a:r>
            <a:r>
              <a:rPr lang="en-US" sz="3200" b="1" dirty="0">
                <a:gradFill>
                  <a:gsLst>
                    <a:gs pos="0">
                      <a:srgbClr val="AB7A2B"/>
                    </a:gs>
                    <a:gs pos="100000">
                      <a:srgbClr val="ECE383"/>
                    </a:gs>
                  </a:gsLst>
                  <a:lin ang="18900000" scaled="1"/>
                </a:gradFill>
                <a:latin typeface="Calibri (Body)"/>
                <a:ea typeface="+mn-ea"/>
                <a:cs typeface="+mn-cs"/>
              </a:rPr>
              <a:t> </a:t>
            </a:r>
            <a:r>
              <a:rPr lang="en-US" sz="3200" b="1" dirty="0" err="1">
                <a:gradFill>
                  <a:gsLst>
                    <a:gs pos="0">
                      <a:srgbClr val="AB7A2B"/>
                    </a:gs>
                    <a:gs pos="100000">
                      <a:srgbClr val="ECE383"/>
                    </a:gs>
                  </a:gsLst>
                  <a:lin ang="18900000" scaled="1"/>
                </a:gradFill>
                <a:latin typeface="Calibri (Body)"/>
                <a:ea typeface="+mn-ea"/>
                <a:cs typeface="+mn-cs"/>
              </a:rPr>
              <a:t>vụ</a:t>
            </a:r>
            <a:r>
              <a:rPr lang="en-US" sz="3200" b="1" dirty="0">
                <a:gradFill>
                  <a:gsLst>
                    <a:gs pos="0">
                      <a:srgbClr val="AB7A2B"/>
                    </a:gs>
                    <a:gs pos="100000">
                      <a:srgbClr val="ECE383"/>
                    </a:gs>
                  </a:gsLst>
                  <a:lin ang="18900000" scaled="1"/>
                </a:gradFill>
                <a:latin typeface="Calibri (Body)"/>
                <a:ea typeface="+mn-ea"/>
                <a:cs typeface="+mn-cs"/>
              </a:rPr>
              <a:t>, </a:t>
            </a:r>
            <a:r>
              <a:rPr lang="en-US" sz="3200" b="1" dirty="0" err="1">
                <a:gradFill>
                  <a:gsLst>
                    <a:gs pos="0">
                      <a:srgbClr val="AB7A2B"/>
                    </a:gs>
                    <a:gs pos="100000">
                      <a:srgbClr val="ECE383"/>
                    </a:gs>
                  </a:gsLst>
                  <a:lin ang="18900000" scaled="1"/>
                </a:gradFill>
                <a:latin typeface="Calibri (Body)"/>
                <a:ea typeface="+mn-ea"/>
                <a:cs typeface="+mn-cs"/>
              </a:rPr>
              <a:t>giải</a:t>
            </a:r>
            <a:r>
              <a:rPr lang="en-US" sz="3200" b="1" dirty="0">
                <a:gradFill>
                  <a:gsLst>
                    <a:gs pos="0">
                      <a:srgbClr val="AB7A2B"/>
                    </a:gs>
                    <a:gs pos="100000">
                      <a:srgbClr val="ECE383"/>
                    </a:gs>
                  </a:gsLst>
                  <a:lin ang="18900000" scaled="1"/>
                </a:gradFill>
                <a:latin typeface="Calibri (Body)"/>
                <a:ea typeface="+mn-ea"/>
                <a:cs typeface="+mn-cs"/>
              </a:rPr>
              <a:t> </a:t>
            </a:r>
            <a:r>
              <a:rPr lang="en-US" sz="3200" b="1" dirty="0" err="1">
                <a:gradFill>
                  <a:gsLst>
                    <a:gs pos="0">
                      <a:srgbClr val="AB7A2B"/>
                    </a:gs>
                    <a:gs pos="100000">
                      <a:srgbClr val="ECE383"/>
                    </a:gs>
                  </a:gsLst>
                  <a:lin ang="18900000" scaled="1"/>
                </a:gradFill>
                <a:latin typeface="Calibri (Body)"/>
                <a:ea typeface="+mn-ea"/>
                <a:cs typeface="+mn-cs"/>
              </a:rPr>
              <a:t>pháp</a:t>
            </a:r>
            <a:r>
              <a:rPr lang="en-US" sz="3200" b="1" dirty="0">
                <a:gradFill>
                  <a:gsLst>
                    <a:gs pos="0">
                      <a:srgbClr val="AB7A2B"/>
                    </a:gs>
                    <a:gs pos="100000">
                      <a:srgbClr val="ECE383"/>
                    </a:gs>
                  </a:gsLst>
                  <a:lin ang="18900000" scaled="1"/>
                </a:gradFill>
                <a:latin typeface="Calibri (Body)"/>
                <a:ea typeface="+mn-ea"/>
                <a:cs typeface="+mn-cs"/>
              </a:rPr>
              <a:t> </a:t>
            </a:r>
            <a:r>
              <a:rPr lang="en-US" sz="3200" b="1" dirty="0" err="1">
                <a:gradFill>
                  <a:gsLst>
                    <a:gs pos="0">
                      <a:srgbClr val="AB7A2B"/>
                    </a:gs>
                    <a:gs pos="100000">
                      <a:srgbClr val="ECE383"/>
                    </a:gs>
                  </a:gsLst>
                  <a:lin ang="18900000" scaled="1"/>
                </a:gradFill>
                <a:latin typeface="Calibri (Body)"/>
                <a:ea typeface="+mn-ea"/>
                <a:cs typeface="+mn-cs"/>
              </a:rPr>
              <a:t>chủ</a:t>
            </a:r>
            <a:r>
              <a:rPr lang="en-US" sz="3200" b="1" dirty="0">
                <a:gradFill>
                  <a:gsLst>
                    <a:gs pos="0">
                      <a:srgbClr val="AB7A2B"/>
                    </a:gs>
                    <a:gs pos="100000">
                      <a:srgbClr val="ECE383"/>
                    </a:gs>
                  </a:gsLst>
                  <a:lin ang="18900000" scaled="1"/>
                </a:gradFill>
                <a:latin typeface="Calibri (Body)"/>
                <a:ea typeface="+mn-ea"/>
                <a:cs typeface="+mn-cs"/>
              </a:rPr>
              <a:t> </a:t>
            </a:r>
            <a:r>
              <a:rPr lang="en-US" sz="3200" b="1" dirty="0" err="1">
                <a:gradFill>
                  <a:gsLst>
                    <a:gs pos="0">
                      <a:srgbClr val="AB7A2B"/>
                    </a:gs>
                    <a:gs pos="100000">
                      <a:srgbClr val="ECE383"/>
                    </a:gs>
                  </a:gsLst>
                  <a:lin ang="18900000" scaled="1"/>
                </a:gradFill>
                <a:latin typeface="Calibri (Body)"/>
                <a:ea typeface="+mn-ea"/>
                <a:cs typeface="+mn-cs"/>
              </a:rPr>
              <a:t>yếu</a:t>
            </a:r>
            <a:r>
              <a:rPr lang="en-US" sz="3200" b="1" dirty="0">
                <a:gradFill>
                  <a:gsLst>
                    <a:gs pos="0">
                      <a:srgbClr val="AB7A2B"/>
                    </a:gs>
                    <a:gs pos="100000">
                      <a:srgbClr val="ECE383"/>
                    </a:gs>
                  </a:gsLst>
                  <a:lin ang="18900000" scaled="1"/>
                </a:gradFill>
                <a:latin typeface="Calibri (Body)"/>
                <a:ea typeface="+mn-ea"/>
                <a:cs typeface="+mn-cs"/>
              </a:rPr>
              <a:t> </a:t>
            </a:r>
            <a:endParaRPr lang="x-none" sz="3200" b="1" dirty="0">
              <a:gradFill>
                <a:gsLst>
                  <a:gs pos="0">
                    <a:srgbClr val="AB7A2B"/>
                  </a:gs>
                  <a:gs pos="100000">
                    <a:srgbClr val="ECE383"/>
                  </a:gs>
                </a:gsLst>
                <a:lin ang="18900000" scaled="1"/>
              </a:gradFill>
              <a:latin typeface="Calibri (Body)"/>
              <a:ea typeface="+mn-ea"/>
              <a:cs typeface="+mn-cs"/>
            </a:endParaRPr>
          </a:p>
        </p:txBody>
      </p:sp>
      <p:sp>
        <p:nvSpPr>
          <p:cNvPr id="2" name="Rectangle 23">
            <a:extLst>
              <a:ext uri="{FF2B5EF4-FFF2-40B4-BE49-F238E27FC236}">
                <a16:creationId xmlns:a16="http://schemas.microsoft.com/office/drawing/2014/main" id="{E0D7BB5D-98E3-081C-A753-E9BC18FD7BFF}"/>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FA039543-259C-FFAC-742C-5CA7B927BB10}"/>
              </a:ext>
            </a:extLst>
          </p:cNvPr>
          <p:cNvSpPr txBox="1">
            <a:spLocks/>
          </p:cNvSpPr>
          <p:nvPr/>
        </p:nvSpPr>
        <p:spPr>
          <a:xfrm>
            <a:off x="1515892" y="1099850"/>
            <a:ext cx="9262432"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6. </a:t>
            </a:r>
            <a:r>
              <a:rPr lang="en-GB" sz="2500" b="1" dirty="0" err="1">
                <a:solidFill>
                  <a:schemeClr val="bg1"/>
                </a:solidFill>
              </a:rPr>
              <a:t>Phát</a:t>
            </a:r>
            <a:r>
              <a:rPr lang="en-GB" sz="2500" b="1" dirty="0">
                <a:solidFill>
                  <a:schemeClr val="bg1"/>
                </a:solidFill>
              </a:rPr>
              <a:t> </a:t>
            </a:r>
            <a:r>
              <a:rPr lang="en-US" sz="2500" b="1" dirty="0" err="1">
                <a:solidFill>
                  <a:schemeClr val="bg1"/>
                </a:solidFill>
              </a:rPr>
              <a:t>huy</a:t>
            </a:r>
            <a:r>
              <a:rPr lang="en-US" sz="2500" b="1" dirty="0">
                <a:solidFill>
                  <a:schemeClr val="bg1"/>
                </a:solidFill>
              </a:rPr>
              <a:t> </a:t>
            </a:r>
            <a:r>
              <a:rPr lang="en-US" sz="2500" b="1" dirty="0" err="1">
                <a:solidFill>
                  <a:schemeClr val="bg1"/>
                </a:solidFill>
              </a:rPr>
              <a:t>vai</a:t>
            </a:r>
            <a:r>
              <a:rPr lang="en-US" sz="2500" b="1" dirty="0">
                <a:solidFill>
                  <a:schemeClr val="bg1"/>
                </a:solidFill>
              </a:rPr>
              <a:t> </a:t>
            </a:r>
            <a:r>
              <a:rPr lang="en-US" sz="2500" b="1" dirty="0" err="1">
                <a:solidFill>
                  <a:schemeClr val="bg1"/>
                </a:solidFill>
              </a:rPr>
              <a:t>trò</a:t>
            </a:r>
            <a:r>
              <a:rPr lang="en-US" sz="2500" b="1" dirty="0">
                <a:solidFill>
                  <a:schemeClr val="bg1"/>
                </a:solidFill>
              </a:rPr>
              <a:t> </a:t>
            </a:r>
            <a:r>
              <a:rPr lang="en-US" sz="2500" b="1" dirty="0" err="1">
                <a:solidFill>
                  <a:schemeClr val="bg1"/>
                </a:solidFill>
              </a:rPr>
              <a:t>của</a:t>
            </a:r>
            <a:r>
              <a:rPr lang="en-US" sz="2500" b="1" dirty="0">
                <a:solidFill>
                  <a:schemeClr val="bg1"/>
                </a:solidFill>
              </a:rPr>
              <a:t> Liên </a:t>
            </a:r>
            <a:r>
              <a:rPr lang="en-US" sz="2500" b="1" dirty="0" err="1">
                <a:solidFill>
                  <a:schemeClr val="bg1"/>
                </a:solidFill>
              </a:rPr>
              <a:t>đoàn</a:t>
            </a:r>
            <a:r>
              <a:rPr lang="en-US" sz="2500" b="1" dirty="0">
                <a:solidFill>
                  <a:schemeClr val="bg1"/>
                </a:solidFill>
              </a:rPr>
              <a:t> </a:t>
            </a:r>
            <a:r>
              <a:rPr lang="en-US" sz="2500" b="1" dirty="0" err="1">
                <a:solidFill>
                  <a:schemeClr val="bg1"/>
                </a:solidFill>
              </a:rPr>
              <a:t>Thương</a:t>
            </a:r>
            <a:r>
              <a:rPr lang="en-US" sz="2500" b="1" dirty="0">
                <a:solidFill>
                  <a:schemeClr val="bg1"/>
                </a:solidFill>
              </a:rPr>
              <a:t> </a:t>
            </a:r>
            <a:r>
              <a:rPr lang="en-US" sz="2500" b="1" dirty="0" err="1">
                <a:solidFill>
                  <a:schemeClr val="bg1"/>
                </a:solidFill>
              </a:rPr>
              <a:t>mại</a:t>
            </a:r>
            <a:r>
              <a:rPr lang="en-US" sz="2500" b="1" dirty="0">
                <a:solidFill>
                  <a:schemeClr val="bg1"/>
                </a:solidFill>
              </a:rPr>
              <a:t> </a:t>
            </a:r>
            <a:r>
              <a:rPr lang="en-US" sz="2500" b="1" dirty="0" err="1">
                <a:solidFill>
                  <a:schemeClr val="bg1"/>
                </a:solidFill>
              </a:rPr>
              <a:t>và</a:t>
            </a:r>
            <a:r>
              <a:rPr lang="en-US" sz="2500" b="1" dirty="0">
                <a:solidFill>
                  <a:schemeClr val="bg1"/>
                </a:solidFill>
              </a:rPr>
              <a:t> </a:t>
            </a:r>
            <a:r>
              <a:rPr lang="en-US" sz="2500" b="1" dirty="0" err="1">
                <a:solidFill>
                  <a:schemeClr val="bg1"/>
                </a:solidFill>
              </a:rPr>
              <a:t>Công</a:t>
            </a:r>
            <a:r>
              <a:rPr lang="en-US" sz="2500" b="1" dirty="0">
                <a:solidFill>
                  <a:schemeClr val="bg1"/>
                </a:solidFill>
              </a:rPr>
              <a:t> </a:t>
            </a:r>
            <a:r>
              <a:rPr lang="en-US" sz="2500" b="1" dirty="0" err="1">
                <a:solidFill>
                  <a:schemeClr val="bg1"/>
                </a:solidFill>
              </a:rPr>
              <a:t>nghiệp</a:t>
            </a:r>
            <a:r>
              <a:rPr lang="en-US" sz="2500" b="1" dirty="0">
                <a:solidFill>
                  <a:schemeClr val="bg1"/>
                </a:solidFill>
              </a:rPr>
              <a:t>, </a:t>
            </a:r>
            <a:r>
              <a:rPr lang="en-US" sz="2500" b="1" dirty="0" err="1">
                <a:solidFill>
                  <a:schemeClr val="bg1"/>
                </a:solidFill>
              </a:rPr>
              <a:t>các</a:t>
            </a:r>
            <a:r>
              <a:rPr lang="en-US" sz="2500" b="1" dirty="0">
                <a:solidFill>
                  <a:schemeClr val="bg1"/>
                </a:solidFill>
              </a:rPr>
              <a:t> </a:t>
            </a:r>
            <a:r>
              <a:rPr lang="en-US" sz="2500" b="1" dirty="0" err="1">
                <a:solidFill>
                  <a:schemeClr val="bg1"/>
                </a:solidFill>
              </a:rPr>
              <a:t>tổ</a:t>
            </a:r>
            <a:r>
              <a:rPr lang="en-US" sz="2500" b="1" dirty="0">
                <a:solidFill>
                  <a:schemeClr val="bg1"/>
                </a:solidFill>
              </a:rPr>
              <a:t> </a:t>
            </a:r>
            <a:r>
              <a:rPr lang="en-US" sz="2500" b="1" dirty="0" err="1">
                <a:solidFill>
                  <a:schemeClr val="bg1"/>
                </a:solidFill>
              </a:rPr>
              <a:t>chức</a:t>
            </a:r>
            <a:r>
              <a:rPr lang="en-US" sz="2500" b="1" dirty="0">
                <a:solidFill>
                  <a:schemeClr val="bg1"/>
                </a:solidFill>
              </a:rPr>
              <a:t> </a:t>
            </a:r>
            <a:r>
              <a:rPr lang="en-US" sz="2500" b="1" dirty="0" err="1">
                <a:solidFill>
                  <a:schemeClr val="bg1"/>
                </a:solidFill>
              </a:rPr>
              <a:t>đại</a:t>
            </a:r>
            <a:r>
              <a:rPr lang="en-US" sz="2500" b="1" dirty="0">
                <a:solidFill>
                  <a:schemeClr val="bg1"/>
                </a:solidFill>
              </a:rPr>
              <a:t> </a:t>
            </a:r>
            <a:r>
              <a:rPr lang="en-US" sz="2500" b="1" dirty="0" err="1">
                <a:solidFill>
                  <a:schemeClr val="bg1"/>
                </a:solidFill>
              </a:rPr>
              <a:t>diện</a:t>
            </a:r>
            <a:r>
              <a:rPr lang="en-US" sz="2500" b="1" dirty="0">
                <a:solidFill>
                  <a:schemeClr val="bg1"/>
                </a:solidFill>
              </a:rPr>
              <a:t> </a:t>
            </a:r>
            <a:r>
              <a:rPr lang="en-US" sz="2500" b="1" dirty="0" err="1">
                <a:solidFill>
                  <a:schemeClr val="bg1"/>
                </a:solidFill>
              </a:rPr>
              <a:t>doanh</a:t>
            </a:r>
            <a:r>
              <a:rPr lang="en-US" sz="2500" b="1" dirty="0">
                <a:solidFill>
                  <a:schemeClr val="bg1"/>
                </a:solidFill>
              </a:rPr>
              <a:t> </a:t>
            </a:r>
            <a:r>
              <a:rPr lang="en-US" sz="2500" b="1" dirty="0" err="1">
                <a:solidFill>
                  <a:schemeClr val="bg1"/>
                </a:solidFill>
              </a:rPr>
              <a:t>nghiệp</a:t>
            </a:r>
            <a:r>
              <a:rPr lang="en-US" sz="2500" b="1" dirty="0">
                <a:solidFill>
                  <a:schemeClr val="bg1"/>
                </a:solidFill>
              </a:rPr>
              <a:t>, </a:t>
            </a:r>
            <a:r>
              <a:rPr lang="en-US" sz="2500" b="1" dirty="0" err="1">
                <a:solidFill>
                  <a:schemeClr val="bg1"/>
                </a:solidFill>
              </a:rPr>
              <a:t>doanh</a:t>
            </a:r>
            <a:r>
              <a:rPr lang="en-US" sz="2500" b="1" dirty="0">
                <a:solidFill>
                  <a:schemeClr val="bg1"/>
                </a:solidFill>
              </a:rPr>
              <a:t> </a:t>
            </a:r>
            <a:r>
              <a:rPr lang="en-US" sz="2500" b="1" dirty="0" err="1">
                <a:solidFill>
                  <a:schemeClr val="bg1"/>
                </a:solidFill>
              </a:rPr>
              <a:t>nhân</a:t>
            </a:r>
            <a:r>
              <a:rPr lang="en-US" sz="2500" b="1" dirty="0">
                <a:solidFill>
                  <a:schemeClr val="bg1"/>
                </a:solidFill>
              </a:rPr>
              <a:t> </a:t>
            </a:r>
            <a:endParaRPr lang="en-GB" sz="2500" b="1" dirty="0">
              <a:solidFill>
                <a:schemeClr val="bg1"/>
              </a:solidFill>
            </a:endParaRP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8AB04432-E1E3-5C11-5610-1608AF1C6188}"/>
              </a:ext>
            </a:extLst>
          </p:cNvPr>
          <p:cNvSpPr/>
          <p:nvPr/>
        </p:nvSpPr>
        <p:spPr>
          <a:xfrm>
            <a:off x="1115692" y="1143070"/>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3DD2DD40-E137-DCA0-4087-9A3AEFE55BCD}"/>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13" name="Rectangle: Rounded Corners 12">
            <a:extLst>
              <a:ext uri="{FF2B5EF4-FFF2-40B4-BE49-F238E27FC236}">
                <a16:creationId xmlns:a16="http://schemas.microsoft.com/office/drawing/2014/main" id="{606B9F97-B226-5DA9-8F76-85851A910CF0}"/>
              </a:ext>
            </a:extLst>
          </p:cNvPr>
          <p:cNvSpPr/>
          <p:nvPr/>
        </p:nvSpPr>
        <p:spPr>
          <a:xfrm>
            <a:off x="1382877" y="2114019"/>
            <a:ext cx="3494099" cy="548701"/>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Nội</a:t>
            </a:r>
            <a:r>
              <a:rPr lang="en-US" dirty="0"/>
              <a:t> </a:t>
            </a:r>
            <a:r>
              <a:rPr lang="en-US" dirty="0" err="1"/>
              <a:t>Vụ</a:t>
            </a:r>
            <a:r>
              <a:rPr lang="en-US" dirty="0"/>
              <a:t> </a:t>
            </a:r>
          </a:p>
        </p:txBody>
      </p:sp>
      <p:sp>
        <p:nvSpPr>
          <p:cNvPr id="14" name="Rectangle: Rounded Corners 13">
            <a:extLst>
              <a:ext uri="{FF2B5EF4-FFF2-40B4-BE49-F238E27FC236}">
                <a16:creationId xmlns:a16="http://schemas.microsoft.com/office/drawing/2014/main" id="{6C1A23A3-4851-92A7-6F82-EBCD078556F2}"/>
              </a:ext>
            </a:extLst>
          </p:cNvPr>
          <p:cNvSpPr/>
          <p:nvPr/>
        </p:nvSpPr>
        <p:spPr>
          <a:xfrm>
            <a:off x="6779491" y="2092875"/>
            <a:ext cx="3838824" cy="506744"/>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VCCI, HHDN</a:t>
            </a:r>
          </a:p>
        </p:txBody>
      </p:sp>
      <p:sp>
        <p:nvSpPr>
          <p:cNvPr id="16" name="Rectangle 15">
            <a:extLst>
              <a:ext uri="{FF2B5EF4-FFF2-40B4-BE49-F238E27FC236}">
                <a16:creationId xmlns:a16="http://schemas.microsoft.com/office/drawing/2014/main" id="{5CFC5AE6-AD1A-904D-4BD2-3893BE53FE56}"/>
              </a:ext>
            </a:extLst>
          </p:cNvPr>
          <p:cNvSpPr/>
          <p:nvPr/>
        </p:nvSpPr>
        <p:spPr>
          <a:xfrm>
            <a:off x="6096000" y="2599619"/>
            <a:ext cx="4867564"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276F60B8-4C32-5186-D206-6ACC57D0F4DD}"/>
              </a:ext>
            </a:extLst>
          </p:cNvPr>
          <p:cNvSpPr txBox="1">
            <a:spLocks/>
          </p:cNvSpPr>
          <p:nvPr/>
        </p:nvSpPr>
        <p:spPr>
          <a:xfrm>
            <a:off x="4656849"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20" name="Content Placeholder 2">
            <a:extLst>
              <a:ext uri="{FF2B5EF4-FFF2-40B4-BE49-F238E27FC236}">
                <a16:creationId xmlns:a16="http://schemas.microsoft.com/office/drawing/2014/main" id="{2B2063D9-0567-4CE1-1185-21F2EA50A50B}"/>
              </a:ext>
            </a:extLst>
          </p:cNvPr>
          <p:cNvSpPr txBox="1">
            <a:spLocks/>
          </p:cNvSpPr>
          <p:nvPr/>
        </p:nvSpPr>
        <p:spPr>
          <a:xfrm>
            <a:off x="6212570" y="2662720"/>
            <a:ext cx="4405745" cy="1522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300"/>
              </a:spcBef>
            </a:pPr>
            <a:r>
              <a:rPr lang="en-US" sz="1800" dirty="0" err="1">
                <a:solidFill>
                  <a:schemeClr val="accent1">
                    <a:lumMod val="50000"/>
                  </a:schemeClr>
                </a:solidFill>
              </a:rPr>
              <a:t>Tăng</a:t>
            </a:r>
            <a:r>
              <a:rPr lang="en-US" sz="1800" dirty="0">
                <a:solidFill>
                  <a:schemeClr val="accent1">
                    <a:lumMod val="50000"/>
                  </a:schemeClr>
                </a:solidFill>
              </a:rPr>
              <a:t> </a:t>
            </a:r>
            <a:r>
              <a:rPr lang="en-US" sz="1800" dirty="0" err="1">
                <a:solidFill>
                  <a:schemeClr val="accent1">
                    <a:lumMod val="50000"/>
                  </a:schemeClr>
                </a:solidFill>
              </a:rPr>
              <a:t>cường</a:t>
            </a:r>
            <a:r>
              <a:rPr lang="en-US" sz="1800" dirty="0">
                <a:solidFill>
                  <a:schemeClr val="accent1">
                    <a:lumMod val="50000"/>
                  </a:schemeClr>
                </a:solidFill>
              </a:rPr>
              <a:t> </a:t>
            </a:r>
            <a:r>
              <a:rPr lang="en-US" sz="1800" dirty="0" err="1">
                <a:solidFill>
                  <a:schemeClr val="accent1">
                    <a:lumMod val="50000"/>
                  </a:schemeClr>
                </a:solidFill>
              </a:rPr>
              <a:t>năng</a:t>
            </a:r>
            <a:r>
              <a:rPr lang="en-US" sz="1800" dirty="0">
                <a:solidFill>
                  <a:schemeClr val="accent1">
                    <a:lumMod val="50000"/>
                  </a:schemeClr>
                </a:solidFill>
              </a:rPr>
              <a:t> </a:t>
            </a:r>
            <a:r>
              <a:rPr lang="en-US" sz="1800" dirty="0" err="1">
                <a:solidFill>
                  <a:schemeClr val="accent1">
                    <a:lumMod val="50000"/>
                  </a:schemeClr>
                </a:solidFill>
              </a:rPr>
              <a:t>lực</a:t>
            </a:r>
            <a:r>
              <a:rPr lang="en-US" sz="1800" dirty="0">
                <a:solidFill>
                  <a:schemeClr val="accent1">
                    <a:lumMod val="50000"/>
                  </a:schemeClr>
                </a:solidFill>
              </a:rPr>
              <a:t>, </a:t>
            </a:r>
            <a:r>
              <a:rPr lang="en-US" sz="1800" dirty="0" err="1">
                <a:solidFill>
                  <a:schemeClr val="accent1">
                    <a:lumMod val="50000"/>
                  </a:schemeClr>
                </a:solidFill>
              </a:rPr>
              <a:t>hiệu</a:t>
            </a:r>
            <a:r>
              <a:rPr lang="en-US" sz="1800" dirty="0">
                <a:solidFill>
                  <a:schemeClr val="accent1">
                    <a:lumMod val="50000"/>
                  </a:schemeClr>
                </a:solidFill>
              </a:rPr>
              <a:t> </a:t>
            </a:r>
            <a:r>
              <a:rPr lang="en-US" sz="1800" dirty="0" err="1">
                <a:solidFill>
                  <a:schemeClr val="accent1">
                    <a:lumMod val="50000"/>
                  </a:schemeClr>
                </a:solidFill>
              </a:rPr>
              <a:t>quả</a:t>
            </a:r>
            <a:r>
              <a:rPr lang="en-US" sz="1800" dirty="0">
                <a:solidFill>
                  <a:schemeClr val="accent1">
                    <a:lumMod val="50000"/>
                  </a:schemeClr>
                </a:solidFill>
              </a:rPr>
              <a:t> </a:t>
            </a:r>
            <a:r>
              <a:rPr lang="en-US" sz="1800" dirty="0" err="1">
                <a:solidFill>
                  <a:schemeClr val="accent1">
                    <a:lumMod val="50000"/>
                  </a:schemeClr>
                </a:solidFill>
              </a:rPr>
              <a:t>hoạt</a:t>
            </a:r>
            <a:r>
              <a:rPr lang="en-US" sz="1800" dirty="0">
                <a:solidFill>
                  <a:schemeClr val="accent1">
                    <a:lumMod val="50000"/>
                  </a:schemeClr>
                </a:solidFill>
              </a:rPr>
              <a:t> </a:t>
            </a:r>
            <a:r>
              <a:rPr lang="en-US" sz="1800" dirty="0" err="1">
                <a:solidFill>
                  <a:schemeClr val="accent1">
                    <a:lumMod val="50000"/>
                  </a:schemeClr>
                </a:solidFill>
              </a:rPr>
              <a:t>động</a:t>
            </a:r>
            <a:r>
              <a:rPr lang="en-US" sz="1800" dirty="0">
                <a:solidFill>
                  <a:schemeClr val="accent1">
                    <a:lumMod val="50000"/>
                  </a:schemeClr>
                </a:solidFill>
              </a:rPr>
              <a:t>, </a:t>
            </a:r>
            <a:r>
              <a:rPr lang="en-US" sz="1800" dirty="0" err="1">
                <a:solidFill>
                  <a:schemeClr val="accent1">
                    <a:lumMod val="50000"/>
                  </a:schemeClr>
                </a:solidFill>
              </a:rPr>
              <a:t>phát</a:t>
            </a:r>
            <a:r>
              <a:rPr lang="en-US" sz="1800" dirty="0">
                <a:solidFill>
                  <a:schemeClr val="accent1">
                    <a:lumMod val="50000"/>
                  </a:schemeClr>
                </a:solidFill>
              </a:rPr>
              <a:t> </a:t>
            </a:r>
            <a:r>
              <a:rPr lang="en-US" sz="1800" dirty="0" err="1">
                <a:solidFill>
                  <a:schemeClr val="accent1">
                    <a:lumMod val="50000"/>
                  </a:schemeClr>
                </a:solidFill>
              </a:rPr>
              <a:t>huy</a:t>
            </a:r>
            <a:r>
              <a:rPr lang="en-US" sz="1800" dirty="0">
                <a:solidFill>
                  <a:schemeClr val="accent1">
                    <a:lumMod val="50000"/>
                  </a:schemeClr>
                </a:solidFill>
              </a:rPr>
              <a:t> </a:t>
            </a:r>
            <a:r>
              <a:rPr lang="en-US" sz="1800" dirty="0" err="1">
                <a:solidFill>
                  <a:schemeClr val="accent1">
                    <a:lumMod val="50000"/>
                  </a:schemeClr>
                </a:solidFill>
              </a:rPr>
              <a:t>vai</a:t>
            </a:r>
            <a:r>
              <a:rPr lang="en-US" sz="1800" dirty="0">
                <a:solidFill>
                  <a:schemeClr val="accent1">
                    <a:lumMod val="50000"/>
                  </a:schemeClr>
                </a:solidFill>
              </a:rPr>
              <a:t> </a:t>
            </a:r>
            <a:r>
              <a:rPr lang="en-US" sz="1800" dirty="0" err="1">
                <a:solidFill>
                  <a:schemeClr val="accent1">
                    <a:lumMod val="50000"/>
                  </a:schemeClr>
                </a:solidFill>
              </a:rPr>
              <a:t>trò</a:t>
            </a:r>
            <a:r>
              <a:rPr lang="en-US" sz="1800" dirty="0">
                <a:solidFill>
                  <a:schemeClr val="accent1">
                    <a:lumMod val="50000"/>
                  </a:schemeClr>
                </a:solidFill>
              </a:rPr>
              <a:t> </a:t>
            </a:r>
            <a:r>
              <a:rPr lang="en-US" sz="1800" dirty="0" err="1">
                <a:solidFill>
                  <a:schemeClr val="accent1">
                    <a:lumMod val="50000"/>
                  </a:schemeClr>
                </a:solidFill>
              </a:rPr>
              <a:t>cầu</a:t>
            </a:r>
            <a:r>
              <a:rPr lang="en-US" sz="1800" dirty="0">
                <a:solidFill>
                  <a:schemeClr val="accent1">
                    <a:lumMod val="50000"/>
                  </a:schemeClr>
                </a:solidFill>
              </a:rPr>
              <a:t> </a:t>
            </a:r>
            <a:r>
              <a:rPr lang="en-US" sz="1800" dirty="0" err="1">
                <a:solidFill>
                  <a:schemeClr val="accent1">
                    <a:lumMod val="50000"/>
                  </a:schemeClr>
                </a:solidFill>
              </a:rPr>
              <a:t>nối</a:t>
            </a:r>
            <a:r>
              <a:rPr lang="en-US" sz="1800" dirty="0">
                <a:solidFill>
                  <a:schemeClr val="accent1">
                    <a:lumMod val="50000"/>
                  </a:schemeClr>
                </a:solidFill>
              </a:rPr>
              <a:t> </a:t>
            </a:r>
            <a:r>
              <a:rPr lang="en-US" sz="1800" dirty="0" err="1">
                <a:solidFill>
                  <a:schemeClr val="accent1">
                    <a:lumMod val="50000"/>
                  </a:schemeClr>
                </a:solidFill>
              </a:rPr>
              <a:t>giữa</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nhân</a:t>
            </a:r>
            <a:r>
              <a:rPr lang="en-US" sz="1800" dirty="0">
                <a:solidFill>
                  <a:schemeClr val="accent1">
                    <a:lumMod val="50000"/>
                  </a:schemeClr>
                </a:solidFill>
              </a:rPr>
              <a:t>, DN </a:t>
            </a:r>
            <a:r>
              <a:rPr lang="en-US" sz="1800" dirty="0" err="1">
                <a:solidFill>
                  <a:schemeClr val="accent1">
                    <a:lumMod val="50000"/>
                  </a:schemeClr>
                </a:solidFill>
              </a:rPr>
              <a:t>với</a:t>
            </a:r>
            <a:r>
              <a:rPr lang="en-US" sz="1800" dirty="0">
                <a:solidFill>
                  <a:schemeClr val="accent1">
                    <a:lumMod val="50000"/>
                  </a:schemeClr>
                </a:solidFill>
              </a:rPr>
              <a:t> </a:t>
            </a:r>
            <a:r>
              <a:rPr lang="en-US" sz="1800" dirty="0" err="1">
                <a:solidFill>
                  <a:schemeClr val="accent1">
                    <a:lumMod val="50000"/>
                  </a:schemeClr>
                </a:solidFill>
              </a:rPr>
              <a:t>cơ</a:t>
            </a:r>
            <a:r>
              <a:rPr lang="en-US" sz="1800" dirty="0">
                <a:solidFill>
                  <a:schemeClr val="accent1">
                    <a:lumMod val="50000"/>
                  </a:schemeClr>
                </a:solidFill>
              </a:rPr>
              <a:t> </a:t>
            </a:r>
            <a:r>
              <a:rPr lang="en-US" sz="1800" dirty="0" err="1">
                <a:solidFill>
                  <a:schemeClr val="accent1">
                    <a:lumMod val="50000"/>
                  </a:schemeClr>
                </a:solidFill>
              </a:rPr>
              <a:t>quan</a:t>
            </a:r>
            <a:r>
              <a:rPr lang="en-US" sz="1800" dirty="0">
                <a:solidFill>
                  <a:schemeClr val="accent1">
                    <a:lumMod val="50000"/>
                  </a:schemeClr>
                </a:solidFill>
              </a:rPr>
              <a:t> QLNN</a:t>
            </a:r>
          </a:p>
          <a:p>
            <a:pPr algn="just">
              <a:spcBef>
                <a:spcPts val="300"/>
              </a:spcBef>
            </a:pPr>
            <a:r>
              <a:rPr lang="en-US" sz="1800" dirty="0" err="1">
                <a:solidFill>
                  <a:schemeClr val="accent1">
                    <a:lumMod val="50000"/>
                  </a:schemeClr>
                </a:solidFill>
              </a:rPr>
              <a:t>Huy</a:t>
            </a:r>
            <a:r>
              <a:rPr lang="en-US" sz="1800" dirty="0">
                <a:solidFill>
                  <a:schemeClr val="accent1">
                    <a:lumMod val="50000"/>
                  </a:schemeClr>
                </a:solidFill>
              </a:rPr>
              <a:t> </a:t>
            </a:r>
            <a:r>
              <a:rPr lang="en-US" sz="1800" dirty="0" err="1">
                <a:solidFill>
                  <a:schemeClr val="accent1">
                    <a:lumMod val="50000"/>
                  </a:schemeClr>
                </a:solidFill>
              </a:rPr>
              <a:t>động</a:t>
            </a:r>
            <a:r>
              <a:rPr lang="en-US" sz="1800" dirty="0">
                <a:solidFill>
                  <a:schemeClr val="accent1">
                    <a:lumMod val="50000"/>
                  </a:schemeClr>
                </a:solidFill>
              </a:rPr>
              <a:t>, </a:t>
            </a:r>
            <a:r>
              <a:rPr lang="en-US" sz="1800" dirty="0" err="1">
                <a:solidFill>
                  <a:schemeClr val="accent1">
                    <a:lumMod val="50000"/>
                  </a:schemeClr>
                </a:solidFill>
              </a:rPr>
              <a:t>khuyến</a:t>
            </a:r>
            <a:r>
              <a:rPr lang="en-US" sz="1800" dirty="0">
                <a:solidFill>
                  <a:schemeClr val="accent1">
                    <a:lumMod val="50000"/>
                  </a:schemeClr>
                </a:solidFill>
              </a:rPr>
              <a:t> </a:t>
            </a:r>
            <a:r>
              <a:rPr lang="en-US" sz="1800" dirty="0" err="1">
                <a:solidFill>
                  <a:schemeClr val="accent1">
                    <a:lumMod val="50000"/>
                  </a:schemeClr>
                </a:solidFill>
              </a:rPr>
              <a:t>khích</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nhân</a:t>
            </a:r>
            <a:r>
              <a:rPr lang="en-US" sz="1800" dirty="0">
                <a:solidFill>
                  <a:schemeClr val="accent1">
                    <a:lumMod val="50000"/>
                  </a:schemeClr>
                </a:solidFill>
              </a:rPr>
              <a:t> </a:t>
            </a:r>
            <a:r>
              <a:rPr lang="en-US" sz="1800" dirty="0" err="1">
                <a:solidFill>
                  <a:schemeClr val="accent1">
                    <a:lumMod val="50000"/>
                  </a:schemeClr>
                </a:solidFill>
              </a:rPr>
              <a:t>thành</a:t>
            </a:r>
            <a:r>
              <a:rPr lang="en-US" sz="1800" dirty="0">
                <a:solidFill>
                  <a:schemeClr val="accent1">
                    <a:lumMod val="50000"/>
                  </a:schemeClr>
                </a:solidFill>
              </a:rPr>
              <a:t> </a:t>
            </a:r>
            <a:r>
              <a:rPr lang="en-US" sz="1800" dirty="0" err="1">
                <a:solidFill>
                  <a:schemeClr val="accent1">
                    <a:lumMod val="50000"/>
                  </a:schemeClr>
                </a:solidFill>
              </a:rPr>
              <a:t>đạt</a:t>
            </a:r>
            <a:r>
              <a:rPr lang="en-US" sz="1800" dirty="0">
                <a:solidFill>
                  <a:schemeClr val="accent1">
                    <a:lumMod val="50000"/>
                  </a:schemeClr>
                </a:solidFill>
              </a:rPr>
              <a:t> chia </a:t>
            </a:r>
            <a:r>
              <a:rPr lang="en-US" sz="1800" dirty="0" err="1">
                <a:solidFill>
                  <a:schemeClr val="accent1">
                    <a:lumMod val="50000"/>
                  </a:schemeClr>
                </a:solidFill>
              </a:rPr>
              <a:t>sẻ</a:t>
            </a:r>
            <a:r>
              <a:rPr lang="en-US" sz="1800" dirty="0">
                <a:solidFill>
                  <a:schemeClr val="accent1">
                    <a:lumMod val="50000"/>
                  </a:schemeClr>
                </a:solidFill>
              </a:rPr>
              <a:t>, </a:t>
            </a:r>
            <a:r>
              <a:rPr lang="en-US" sz="1800" dirty="0" err="1">
                <a:solidFill>
                  <a:schemeClr val="accent1">
                    <a:lumMod val="50000"/>
                  </a:schemeClr>
                </a:solidFill>
              </a:rPr>
              <a:t>truyền</a:t>
            </a:r>
            <a:r>
              <a:rPr lang="en-US" sz="1800" dirty="0">
                <a:solidFill>
                  <a:schemeClr val="accent1">
                    <a:lumMod val="50000"/>
                  </a:schemeClr>
                </a:solidFill>
              </a:rPr>
              <a:t> </a:t>
            </a:r>
            <a:r>
              <a:rPr lang="en-US" sz="1800" dirty="0" err="1">
                <a:solidFill>
                  <a:schemeClr val="accent1">
                    <a:lumMod val="50000"/>
                  </a:schemeClr>
                </a:solidFill>
              </a:rPr>
              <a:t>cảm</a:t>
            </a:r>
            <a:r>
              <a:rPr lang="en-US" sz="1800" dirty="0">
                <a:solidFill>
                  <a:schemeClr val="accent1">
                    <a:lumMod val="50000"/>
                  </a:schemeClr>
                </a:solidFill>
              </a:rPr>
              <a:t> </a:t>
            </a:r>
            <a:r>
              <a:rPr lang="en-US" sz="1800" dirty="0" err="1">
                <a:solidFill>
                  <a:schemeClr val="accent1">
                    <a:lumMod val="50000"/>
                  </a:schemeClr>
                </a:solidFill>
              </a:rPr>
              <a:t>hứng</a:t>
            </a:r>
            <a:r>
              <a:rPr lang="en-US" sz="1800" dirty="0">
                <a:solidFill>
                  <a:schemeClr val="accent1">
                    <a:lumMod val="50000"/>
                  </a:schemeClr>
                </a:solidFill>
              </a:rPr>
              <a:t>, </a:t>
            </a:r>
            <a:r>
              <a:rPr lang="en-US" sz="1800" dirty="0" err="1">
                <a:solidFill>
                  <a:schemeClr val="accent1">
                    <a:lumMod val="50000"/>
                  </a:schemeClr>
                </a:solidFill>
              </a:rPr>
              <a:t>đào</a:t>
            </a:r>
            <a:r>
              <a:rPr lang="en-US" sz="1800" dirty="0">
                <a:solidFill>
                  <a:schemeClr val="accent1">
                    <a:lumMod val="50000"/>
                  </a:schemeClr>
                </a:solidFill>
              </a:rPr>
              <a:t> </a:t>
            </a:r>
            <a:r>
              <a:rPr lang="en-US" sz="1800" dirty="0" err="1">
                <a:solidFill>
                  <a:schemeClr val="accent1">
                    <a:lumMod val="50000"/>
                  </a:schemeClr>
                </a:solidFill>
              </a:rPr>
              <a:t>tạo</a:t>
            </a:r>
            <a:r>
              <a:rPr lang="en-US" sz="1800" dirty="0">
                <a:solidFill>
                  <a:schemeClr val="accent1">
                    <a:lumMod val="50000"/>
                  </a:schemeClr>
                </a:solidFill>
              </a:rPr>
              <a:t> </a:t>
            </a:r>
            <a:r>
              <a:rPr lang="en-US" sz="1800" dirty="0" err="1">
                <a:solidFill>
                  <a:schemeClr val="accent1">
                    <a:lumMod val="50000"/>
                  </a:schemeClr>
                </a:solidFill>
              </a:rPr>
              <a:t>cho</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nhân</a:t>
            </a:r>
            <a:r>
              <a:rPr lang="en-US" sz="1800" dirty="0">
                <a:solidFill>
                  <a:schemeClr val="accent1">
                    <a:lumMod val="50000"/>
                  </a:schemeClr>
                </a:solidFill>
              </a:rPr>
              <a:t> </a:t>
            </a:r>
            <a:r>
              <a:rPr lang="en-US" sz="1800" dirty="0" err="1">
                <a:solidFill>
                  <a:schemeClr val="accent1">
                    <a:lumMod val="50000"/>
                  </a:schemeClr>
                </a:solidFill>
              </a:rPr>
              <a:t>khác</a:t>
            </a:r>
            <a:endParaRPr lang="en-US" sz="1800" dirty="0">
              <a:solidFill>
                <a:schemeClr val="accent1">
                  <a:lumMod val="50000"/>
                </a:schemeClr>
              </a:solidFill>
            </a:endParaRPr>
          </a:p>
          <a:p>
            <a:pPr algn="just">
              <a:spcBef>
                <a:spcPts val="300"/>
              </a:spcBef>
            </a:pPr>
            <a:r>
              <a:rPr lang="en-US" sz="1800" dirty="0" err="1">
                <a:solidFill>
                  <a:schemeClr val="accent1">
                    <a:lumMod val="50000"/>
                  </a:schemeClr>
                </a:solidFill>
              </a:rPr>
              <a:t>Tổ</a:t>
            </a:r>
            <a:r>
              <a:rPr lang="en-US" sz="1800" dirty="0">
                <a:solidFill>
                  <a:schemeClr val="accent1">
                    <a:lumMod val="50000"/>
                  </a:schemeClr>
                </a:solidFill>
              </a:rPr>
              <a:t> </a:t>
            </a:r>
            <a:r>
              <a:rPr lang="en-US" sz="1800" dirty="0" err="1">
                <a:solidFill>
                  <a:schemeClr val="accent1">
                    <a:lumMod val="50000"/>
                  </a:schemeClr>
                </a:solidFill>
              </a:rPr>
              <a:t>chức</a:t>
            </a:r>
            <a:r>
              <a:rPr lang="en-US" sz="1800" dirty="0">
                <a:solidFill>
                  <a:schemeClr val="accent1">
                    <a:lumMod val="50000"/>
                  </a:schemeClr>
                </a:solidFill>
              </a:rPr>
              <a:t> </a:t>
            </a:r>
            <a:r>
              <a:rPr lang="en-US" sz="1800" dirty="0" err="1">
                <a:solidFill>
                  <a:schemeClr val="accent1">
                    <a:lumMod val="50000"/>
                  </a:schemeClr>
                </a:solidFill>
              </a:rPr>
              <a:t>các</a:t>
            </a:r>
            <a:r>
              <a:rPr lang="en-US" sz="1800" dirty="0">
                <a:solidFill>
                  <a:schemeClr val="accent1">
                    <a:lumMod val="50000"/>
                  </a:schemeClr>
                </a:solidFill>
              </a:rPr>
              <a:t> </a:t>
            </a:r>
            <a:r>
              <a:rPr lang="en-US" sz="1800" dirty="0" err="1">
                <a:solidFill>
                  <a:schemeClr val="accent1">
                    <a:lumMod val="50000"/>
                  </a:schemeClr>
                </a:solidFill>
              </a:rPr>
              <a:t>sự</a:t>
            </a:r>
            <a:r>
              <a:rPr lang="en-US" sz="1800" dirty="0">
                <a:solidFill>
                  <a:schemeClr val="accent1">
                    <a:lumMod val="50000"/>
                  </a:schemeClr>
                </a:solidFill>
              </a:rPr>
              <a:t> </a:t>
            </a:r>
            <a:r>
              <a:rPr lang="en-US" sz="1800" dirty="0" err="1">
                <a:solidFill>
                  <a:schemeClr val="accent1">
                    <a:lumMod val="50000"/>
                  </a:schemeClr>
                </a:solidFill>
              </a:rPr>
              <a:t>kiện</a:t>
            </a:r>
            <a:r>
              <a:rPr lang="en-US" sz="1800" dirty="0">
                <a:solidFill>
                  <a:schemeClr val="accent1">
                    <a:lumMod val="50000"/>
                  </a:schemeClr>
                </a:solidFill>
              </a:rPr>
              <a:t>, </a:t>
            </a:r>
            <a:r>
              <a:rPr lang="en-US" sz="1800" dirty="0" err="1">
                <a:solidFill>
                  <a:schemeClr val="accent1">
                    <a:lumMod val="50000"/>
                  </a:schemeClr>
                </a:solidFill>
              </a:rPr>
              <a:t>tuần</a:t>
            </a:r>
            <a:r>
              <a:rPr lang="en-US" sz="1800" dirty="0">
                <a:solidFill>
                  <a:schemeClr val="accent1">
                    <a:lumMod val="50000"/>
                  </a:schemeClr>
                </a:solidFill>
              </a:rPr>
              <a:t> </a:t>
            </a:r>
            <a:r>
              <a:rPr lang="en-US" sz="1800" dirty="0" err="1">
                <a:solidFill>
                  <a:schemeClr val="accent1">
                    <a:lumMod val="50000"/>
                  </a:schemeClr>
                </a:solidFill>
              </a:rPr>
              <a:t>lễ</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nghiệp</a:t>
            </a:r>
            <a:r>
              <a:rPr lang="en-US" sz="1800" dirty="0">
                <a:solidFill>
                  <a:schemeClr val="accent1">
                    <a:lumMod val="50000"/>
                  </a:schemeClr>
                </a:solidFill>
              </a:rPr>
              <a:t> </a:t>
            </a:r>
          </a:p>
          <a:p>
            <a:pPr algn="just">
              <a:spcBef>
                <a:spcPts val="300"/>
              </a:spcBef>
            </a:pPr>
            <a:r>
              <a:rPr lang="en-US" sz="1800" dirty="0" err="1">
                <a:solidFill>
                  <a:schemeClr val="accent1">
                    <a:lumMod val="50000"/>
                  </a:schemeClr>
                </a:solidFill>
              </a:rPr>
              <a:t>Tổ</a:t>
            </a:r>
            <a:r>
              <a:rPr lang="en-US" sz="1800" dirty="0">
                <a:solidFill>
                  <a:schemeClr val="accent1">
                    <a:lumMod val="50000"/>
                  </a:schemeClr>
                </a:solidFill>
              </a:rPr>
              <a:t> </a:t>
            </a:r>
            <a:r>
              <a:rPr lang="en-US" sz="1800" dirty="0" err="1">
                <a:solidFill>
                  <a:schemeClr val="accent1">
                    <a:lumMod val="50000"/>
                  </a:schemeClr>
                </a:solidFill>
              </a:rPr>
              <a:t>chức</a:t>
            </a:r>
            <a:r>
              <a:rPr lang="en-US" sz="1800" dirty="0">
                <a:solidFill>
                  <a:schemeClr val="accent1">
                    <a:lumMod val="50000"/>
                  </a:schemeClr>
                </a:solidFill>
              </a:rPr>
              <a:t>, </a:t>
            </a:r>
            <a:r>
              <a:rPr lang="en-US" sz="1800" dirty="0" err="1">
                <a:solidFill>
                  <a:schemeClr val="accent1">
                    <a:lumMod val="50000"/>
                  </a:schemeClr>
                </a:solidFill>
              </a:rPr>
              <a:t>công</a:t>
            </a:r>
            <a:r>
              <a:rPr lang="en-US" sz="1800" dirty="0">
                <a:solidFill>
                  <a:schemeClr val="accent1">
                    <a:lumMod val="50000"/>
                  </a:schemeClr>
                </a:solidFill>
              </a:rPr>
              <a:t> </a:t>
            </a:r>
            <a:r>
              <a:rPr lang="en-US" sz="1800" dirty="0" err="1">
                <a:solidFill>
                  <a:schemeClr val="accent1">
                    <a:lumMod val="50000"/>
                  </a:schemeClr>
                </a:solidFill>
              </a:rPr>
              <a:t>bố</a:t>
            </a:r>
            <a:r>
              <a:rPr lang="en-US" sz="1800" dirty="0">
                <a:solidFill>
                  <a:schemeClr val="accent1">
                    <a:lumMod val="50000"/>
                  </a:schemeClr>
                </a:solidFill>
              </a:rPr>
              <a:t> </a:t>
            </a:r>
            <a:r>
              <a:rPr lang="en-US" sz="1800" dirty="0" err="1">
                <a:solidFill>
                  <a:schemeClr val="accent1">
                    <a:lumMod val="50000"/>
                  </a:schemeClr>
                </a:solidFill>
              </a:rPr>
              <a:t>và</a:t>
            </a:r>
            <a:r>
              <a:rPr lang="en-US" sz="1800" dirty="0">
                <a:solidFill>
                  <a:schemeClr val="accent1">
                    <a:lumMod val="50000"/>
                  </a:schemeClr>
                </a:solidFill>
              </a:rPr>
              <a:t> </a:t>
            </a:r>
            <a:r>
              <a:rPr lang="en-US" sz="1800" dirty="0" err="1">
                <a:solidFill>
                  <a:schemeClr val="accent1">
                    <a:lumMod val="50000"/>
                  </a:schemeClr>
                </a:solidFill>
              </a:rPr>
              <a:t>vinh</a:t>
            </a:r>
            <a:r>
              <a:rPr lang="en-US" sz="1800" dirty="0">
                <a:solidFill>
                  <a:schemeClr val="accent1">
                    <a:lumMod val="50000"/>
                  </a:schemeClr>
                </a:solidFill>
              </a:rPr>
              <a:t> </a:t>
            </a:r>
            <a:r>
              <a:rPr lang="en-US" sz="1800" dirty="0" err="1">
                <a:solidFill>
                  <a:schemeClr val="accent1">
                    <a:lumMod val="50000"/>
                  </a:schemeClr>
                </a:solidFill>
              </a:rPr>
              <a:t>danh</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nhân</a:t>
            </a:r>
            <a:r>
              <a:rPr lang="en-US" sz="1800" dirty="0">
                <a:solidFill>
                  <a:schemeClr val="accent1">
                    <a:lumMod val="50000"/>
                  </a:schemeClr>
                </a:solidFill>
              </a:rPr>
              <a:t> </a:t>
            </a:r>
            <a:r>
              <a:rPr lang="en-US" sz="1800" dirty="0" err="1">
                <a:solidFill>
                  <a:schemeClr val="accent1">
                    <a:lumMod val="50000"/>
                  </a:schemeClr>
                </a:solidFill>
              </a:rPr>
              <a:t>Việt</a:t>
            </a:r>
            <a:r>
              <a:rPr lang="en-US" sz="1800" dirty="0">
                <a:solidFill>
                  <a:schemeClr val="accent1">
                    <a:lumMod val="50000"/>
                  </a:schemeClr>
                </a:solidFill>
              </a:rPr>
              <a:t> Nam </a:t>
            </a:r>
            <a:r>
              <a:rPr lang="en-US" sz="1800" dirty="0" err="1">
                <a:solidFill>
                  <a:schemeClr val="accent1">
                    <a:lumMod val="50000"/>
                  </a:schemeClr>
                </a:solidFill>
              </a:rPr>
              <a:t>tiêu</a:t>
            </a:r>
            <a:r>
              <a:rPr lang="en-US" sz="1800" dirty="0">
                <a:solidFill>
                  <a:schemeClr val="accent1">
                    <a:lumMod val="50000"/>
                  </a:schemeClr>
                </a:solidFill>
              </a:rPr>
              <a:t> </a:t>
            </a:r>
            <a:r>
              <a:rPr lang="en-US" sz="1800" dirty="0" err="1">
                <a:solidFill>
                  <a:schemeClr val="accent1">
                    <a:lumMod val="50000"/>
                  </a:schemeClr>
                </a:solidFill>
              </a:rPr>
              <a:t>biểu</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nhân</a:t>
            </a:r>
            <a:r>
              <a:rPr lang="en-US" sz="1800" dirty="0">
                <a:solidFill>
                  <a:schemeClr val="accent1">
                    <a:lumMod val="50000"/>
                  </a:schemeClr>
                </a:solidFill>
              </a:rPr>
              <a:t> </a:t>
            </a:r>
            <a:r>
              <a:rPr lang="en-US" sz="1800" dirty="0" err="1">
                <a:solidFill>
                  <a:schemeClr val="accent1">
                    <a:lumMod val="50000"/>
                  </a:schemeClr>
                </a:solidFill>
              </a:rPr>
              <a:t>đạt</a:t>
            </a:r>
            <a:r>
              <a:rPr lang="en-US" sz="1800" dirty="0">
                <a:solidFill>
                  <a:schemeClr val="accent1">
                    <a:lumMod val="50000"/>
                  </a:schemeClr>
                </a:solidFill>
              </a:rPr>
              <a:t> </a:t>
            </a:r>
            <a:r>
              <a:rPr lang="en-US" sz="1800" dirty="0" err="1">
                <a:solidFill>
                  <a:schemeClr val="accent1">
                    <a:lumMod val="50000"/>
                  </a:schemeClr>
                </a:solidFill>
              </a:rPr>
              <a:t>chuẩn</a:t>
            </a:r>
            <a:r>
              <a:rPr lang="en-US" sz="1800" dirty="0">
                <a:solidFill>
                  <a:schemeClr val="accent1">
                    <a:lumMod val="50000"/>
                  </a:schemeClr>
                </a:solidFill>
              </a:rPr>
              <a:t> </a:t>
            </a:r>
            <a:r>
              <a:rPr lang="en-US" sz="1800" dirty="0" err="1">
                <a:solidFill>
                  <a:schemeClr val="accent1">
                    <a:lumMod val="50000"/>
                  </a:schemeClr>
                </a:solidFill>
              </a:rPr>
              <a:t>văn</a:t>
            </a:r>
            <a:r>
              <a:rPr lang="en-US" sz="1800" dirty="0">
                <a:solidFill>
                  <a:schemeClr val="accent1">
                    <a:lumMod val="50000"/>
                  </a:schemeClr>
                </a:solidFill>
              </a:rPr>
              <a:t> </a:t>
            </a:r>
            <a:r>
              <a:rPr lang="en-US" sz="1800" dirty="0" err="1">
                <a:solidFill>
                  <a:schemeClr val="accent1">
                    <a:lumMod val="50000"/>
                  </a:schemeClr>
                </a:solidFill>
              </a:rPr>
              <a:t>hóa</a:t>
            </a:r>
            <a:r>
              <a:rPr lang="en-US" sz="1800" dirty="0">
                <a:solidFill>
                  <a:schemeClr val="accent1">
                    <a:lumMod val="50000"/>
                  </a:schemeClr>
                </a:solidFill>
              </a:rPr>
              <a:t> </a:t>
            </a:r>
            <a:r>
              <a:rPr lang="en-US" sz="1800" dirty="0" err="1">
                <a:solidFill>
                  <a:schemeClr val="accent1">
                    <a:lumMod val="50000"/>
                  </a:schemeClr>
                </a:solidFill>
              </a:rPr>
              <a:t>kinh</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a:t>
            </a:r>
          </a:p>
        </p:txBody>
      </p:sp>
      <p:sp>
        <p:nvSpPr>
          <p:cNvPr id="21" name="Rectangle 20">
            <a:extLst>
              <a:ext uri="{FF2B5EF4-FFF2-40B4-BE49-F238E27FC236}">
                <a16:creationId xmlns:a16="http://schemas.microsoft.com/office/drawing/2014/main" id="{BDB085DD-8592-714A-C323-95D3DF357876}"/>
              </a:ext>
            </a:extLst>
          </p:cNvPr>
          <p:cNvSpPr/>
          <p:nvPr/>
        </p:nvSpPr>
        <p:spPr>
          <a:xfrm>
            <a:off x="1392289" y="2662720"/>
            <a:ext cx="3494099"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C6984AAE-A1B8-4F10-EA6B-522D2128539F}"/>
              </a:ext>
            </a:extLst>
          </p:cNvPr>
          <p:cNvSpPr txBox="1">
            <a:spLocks/>
          </p:cNvSpPr>
          <p:nvPr/>
        </p:nvSpPr>
        <p:spPr>
          <a:xfrm>
            <a:off x="1595514" y="2880559"/>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err="1">
                <a:solidFill>
                  <a:schemeClr val="accent1">
                    <a:lumMod val="50000"/>
                  </a:schemeClr>
                </a:solidFill>
              </a:rPr>
              <a:t>Rà</a:t>
            </a:r>
            <a:r>
              <a:rPr lang="en-US" sz="1800" dirty="0">
                <a:solidFill>
                  <a:schemeClr val="accent1">
                    <a:lumMod val="50000"/>
                  </a:schemeClr>
                </a:solidFill>
              </a:rPr>
              <a:t> </a:t>
            </a:r>
            <a:r>
              <a:rPr lang="en-US" sz="1800" dirty="0" err="1">
                <a:solidFill>
                  <a:schemeClr val="accent1">
                    <a:lumMod val="50000"/>
                  </a:schemeClr>
                </a:solidFill>
              </a:rPr>
              <a:t>soát</a:t>
            </a:r>
            <a:r>
              <a:rPr lang="en-US" sz="1800" dirty="0">
                <a:solidFill>
                  <a:schemeClr val="accent1">
                    <a:lumMod val="50000"/>
                  </a:schemeClr>
                </a:solidFill>
              </a:rPr>
              <a:t>, </a:t>
            </a:r>
            <a:r>
              <a:rPr lang="en-US" sz="1800" dirty="0" err="1">
                <a:solidFill>
                  <a:schemeClr val="accent1">
                    <a:lumMod val="50000"/>
                  </a:schemeClr>
                </a:solidFill>
              </a:rPr>
              <a:t>nghiên</a:t>
            </a:r>
            <a:r>
              <a:rPr lang="en-US" sz="1800" dirty="0">
                <a:solidFill>
                  <a:schemeClr val="accent1">
                    <a:lumMod val="50000"/>
                  </a:schemeClr>
                </a:solidFill>
              </a:rPr>
              <a:t> </a:t>
            </a:r>
            <a:r>
              <a:rPr lang="en-US" sz="1800" dirty="0" err="1">
                <a:solidFill>
                  <a:schemeClr val="accent1">
                    <a:lumMod val="50000"/>
                  </a:schemeClr>
                </a:solidFill>
              </a:rPr>
              <a:t>cứu</a:t>
            </a:r>
            <a:r>
              <a:rPr lang="en-US" sz="1800" dirty="0">
                <a:solidFill>
                  <a:schemeClr val="accent1">
                    <a:lumMod val="50000"/>
                  </a:schemeClr>
                </a:solidFill>
              </a:rPr>
              <a:t> </a:t>
            </a:r>
            <a:r>
              <a:rPr lang="en-US" sz="1800" dirty="0" err="1">
                <a:solidFill>
                  <a:schemeClr val="accent1">
                    <a:lumMod val="50000"/>
                  </a:schemeClr>
                </a:solidFill>
              </a:rPr>
              <a:t>đề</a:t>
            </a:r>
            <a:r>
              <a:rPr lang="en-US" sz="1800" dirty="0">
                <a:solidFill>
                  <a:schemeClr val="accent1">
                    <a:lumMod val="50000"/>
                  </a:schemeClr>
                </a:solidFill>
              </a:rPr>
              <a:t> </a:t>
            </a:r>
            <a:r>
              <a:rPr lang="en-US" sz="1800" dirty="0" err="1">
                <a:solidFill>
                  <a:schemeClr val="accent1">
                    <a:lumMod val="50000"/>
                  </a:schemeClr>
                </a:solidFill>
              </a:rPr>
              <a:t>xuất</a:t>
            </a:r>
            <a:r>
              <a:rPr lang="en-US" sz="1800" dirty="0">
                <a:solidFill>
                  <a:schemeClr val="accent1">
                    <a:lumMod val="50000"/>
                  </a:schemeClr>
                </a:solidFill>
              </a:rPr>
              <a:t> </a:t>
            </a:r>
            <a:r>
              <a:rPr lang="en-US" sz="1800" dirty="0" err="1">
                <a:solidFill>
                  <a:schemeClr val="accent1">
                    <a:lumMod val="50000"/>
                  </a:schemeClr>
                </a:solidFill>
              </a:rPr>
              <a:t>cơ</a:t>
            </a:r>
            <a:r>
              <a:rPr lang="en-US" sz="1800" dirty="0">
                <a:solidFill>
                  <a:schemeClr val="accent1">
                    <a:lumMod val="50000"/>
                  </a:schemeClr>
                </a:solidFill>
              </a:rPr>
              <a:t> </a:t>
            </a:r>
            <a:r>
              <a:rPr lang="en-US" sz="1800" dirty="0" err="1">
                <a:solidFill>
                  <a:schemeClr val="accent1">
                    <a:lumMod val="50000"/>
                  </a:schemeClr>
                </a:solidFill>
              </a:rPr>
              <a:t>chế</a:t>
            </a:r>
            <a:r>
              <a:rPr lang="en-US" sz="1800" dirty="0">
                <a:solidFill>
                  <a:schemeClr val="accent1">
                    <a:lumMod val="50000"/>
                  </a:schemeClr>
                </a:solidFill>
              </a:rPr>
              <a:t>, </a:t>
            </a:r>
            <a:r>
              <a:rPr lang="en-US" sz="1800" dirty="0" err="1">
                <a:solidFill>
                  <a:schemeClr val="accent1">
                    <a:lumMod val="50000"/>
                  </a:schemeClr>
                </a:solidFill>
              </a:rPr>
              <a:t>chính</a:t>
            </a:r>
            <a:r>
              <a:rPr lang="en-US" sz="1800" dirty="0">
                <a:solidFill>
                  <a:schemeClr val="accent1">
                    <a:lumMod val="50000"/>
                  </a:schemeClr>
                </a:solidFill>
              </a:rPr>
              <a:t> </a:t>
            </a:r>
            <a:r>
              <a:rPr lang="en-US" sz="1800" dirty="0" err="1">
                <a:solidFill>
                  <a:schemeClr val="accent1">
                    <a:lumMod val="50000"/>
                  </a:schemeClr>
                </a:solidFill>
              </a:rPr>
              <a:t>sách</a:t>
            </a:r>
            <a:r>
              <a:rPr lang="en-US" sz="1800" dirty="0">
                <a:solidFill>
                  <a:schemeClr val="accent1">
                    <a:lumMod val="50000"/>
                  </a:schemeClr>
                </a:solidFill>
              </a:rPr>
              <a:t> </a:t>
            </a:r>
            <a:r>
              <a:rPr lang="en-US" sz="1800" dirty="0" err="1">
                <a:solidFill>
                  <a:schemeClr val="accent1">
                    <a:lumMod val="50000"/>
                  </a:schemeClr>
                </a:solidFill>
              </a:rPr>
              <a:t>nâng</a:t>
            </a:r>
            <a:r>
              <a:rPr lang="en-US" sz="1800" dirty="0">
                <a:solidFill>
                  <a:schemeClr val="accent1">
                    <a:lumMod val="50000"/>
                  </a:schemeClr>
                </a:solidFill>
              </a:rPr>
              <a:t> </a:t>
            </a:r>
            <a:r>
              <a:rPr lang="en-US" sz="1800" dirty="0" err="1">
                <a:solidFill>
                  <a:schemeClr val="accent1">
                    <a:lumMod val="50000"/>
                  </a:schemeClr>
                </a:solidFill>
              </a:rPr>
              <a:t>cao</a:t>
            </a:r>
            <a:r>
              <a:rPr lang="en-US" sz="1800" dirty="0">
                <a:solidFill>
                  <a:schemeClr val="accent1">
                    <a:lumMod val="50000"/>
                  </a:schemeClr>
                </a:solidFill>
              </a:rPr>
              <a:t> </a:t>
            </a:r>
            <a:r>
              <a:rPr lang="en-US" sz="1800" dirty="0" err="1">
                <a:solidFill>
                  <a:schemeClr val="accent1">
                    <a:lumMod val="50000"/>
                  </a:schemeClr>
                </a:solidFill>
              </a:rPr>
              <a:t>hiệu</a:t>
            </a:r>
            <a:r>
              <a:rPr lang="en-US" sz="1800" dirty="0">
                <a:solidFill>
                  <a:schemeClr val="accent1">
                    <a:lumMod val="50000"/>
                  </a:schemeClr>
                </a:solidFill>
              </a:rPr>
              <a:t> </a:t>
            </a:r>
            <a:r>
              <a:rPr lang="en-US" sz="1800" dirty="0" err="1">
                <a:solidFill>
                  <a:schemeClr val="accent1">
                    <a:lumMod val="50000"/>
                  </a:schemeClr>
                </a:solidFill>
              </a:rPr>
              <a:t>quả</a:t>
            </a:r>
            <a:r>
              <a:rPr lang="en-US" sz="1800" dirty="0">
                <a:solidFill>
                  <a:schemeClr val="accent1">
                    <a:lumMod val="50000"/>
                  </a:schemeClr>
                </a:solidFill>
              </a:rPr>
              <a:t> </a:t>
            </a:r>
            <a:r>
              <a:rPr lang="en-US" sz="1800" dirty="0" err="1">
                <a:solidFill>
                  <a:schemeClr val="accent1">
                    <a:lumMod val="50000"/>
                  </a:schemeClr>
                </a:solidFill>
              </a:rPr>
              <a:t>hoạt</a:t>
            </a:r>
            <a:r>
              <a:rPr lang="en-US" sz="1800" dirty="0">
                <a:solidFill>
                  <a:schemeClr val="accent1">
                    <a:lumMod val="50000"/>
                  </a:schemeClr>
                </a:solidFill>
              </a:rPr>
              <a:t> </a:t>
            </a:r>
            <a:r>
              <a:rPr lang="en-US" sz="1800" dirty="0" err="1">
                <a:solidFill>
                  <a:schemeClr val="accent1">
                    <a:lumMod val="50000"/>
                  </a:schemeClr>
                </a:solidFill>
              </a:rPr>
              <a:t>động</a:t>
            </a:r>
            <a:r>
              <a:rPr lang="en-US" sz="1800" dirty="0">
                <a:solidFill>
                  <a:schemeClr val="accent1">
                    <a:lumMod val="50000"/>
                  </a:schemeClr>
                </a:solidFill>
              </a:rPr>
              <a:t> </a:t>
            </a:r>
            <a:r>
              <a:rPr lang="en-US" sz="1800" dirty="0" err="1">
                <a:solidFill>
                  <a:schemeClr val="accent1">
                    <a:lumMod val="50000"/>
                  </a:schemeClr>
                </a:solidFill>
              </a:rPr>
              <a:t>các</a:t>
            </a:r>
            <a:r>
              <a:rPr lang="en-US" sz="1800" dirty="0">
                <a:solidFill>
                  <a:schemeClr val="accent1">
                    <a:lumMod val="50000"/>
                  </a:schemeClr>
                </a:solidFill>
              </a:rPr>
              <a:t> </a:t>
            </a:r>
            <a:r>
              <a:rPr lang="en-US" sz="1800" dirty="0" err="1">
                <a:solidFill>
                  <a:schemeClr val="accent1">
                    <a:lumMod val="50000"/>
                  </a:schemeClr>
                </a:solidFill>
              </a:rPr>
              <a:t>tổ</a:t>
            </a:r>
            <a:r>
              <a:rPr lang="en-US" sz="1800" dirty="0">
                <a:solidFill>
                  <a:schemeClr val="accent1">
                    <a:lumMod val="50000"/>
                  </a:schemeClr>
                </a:solidFill>
              </a:rPr>
              <a:t> </a:t>
            </a:r>
            <a:r>
              <a:rPr lang="en-US" sz="1800" dirty="0" err="1">
                <a:solidFill>
                  <a:schemeClr val="accent1">
                    <a:lumMod val="50000"/>
                  </a:schemeClr>
                </a:solidFill>
              </a:rPr>
              <a:t>chức</a:t>
            </a:r>
            <a:r>
              <a:rPr lang="en-US" sz="1800" dirty="0">
                <a:solidFill>
                  <a:schemeClr val="accent1">
                    <a:lumMod val="50000"/>
                  </a:schemeClr>
                </a:solidFill>
              </a:rPr>
              <a:t> </a:t>
            </a:r>
            <a:r>
              <a:rPr lang="en-US" sz="1800" dirty="0" err="1">
                <a:solidFill>
                  <a:schemeClr val="accent1">
                    <a:lumMod val="50000"/>
                  </a:schemeClr>
                </a:solidFill>
              </a:rPr>
              <a:t>hội</a:t>
            </a:r>
            <a:endParaRPr lang="en-US" sz="1800" dirty="0">
              <a:solidFill>
                <a:schemeClr val="accent1">
                  <a:lumMod val="50000"/>
                </a:schemeClr>
              </a:solidFill>
            </a:endParaRPr>
          </a:p>
          <a:p>
            <a:pPr algn="just"/>
            <a:r>
              <a:rPr lang="en-US" sz="1800" dirty="0" err="1">
                <a:solidFill>
                  <a:schemeClr val="accent1">
                    <a:lumMod val="50000"/>
                  </a:schemeClr>
                </a:solidFill>
              </a:rPr>
              <a:t>Sửa</a:t>
            </a:r>
            <a:r>
              <a:rPr lang="en-US" sz="1800" dirty="0">
                <a:solidFill>
                  <a:schemeClr val="accent1">
                    <a:lumMod val="50000"/>
                  </a:schemeClr>
                </a:solidFill>
              </a:rPr>
              <a:t> </a:t>
            </a:r>
            <a:r>
              <a:rPr lang="en-US" sz="1800" dirty="0" err="1">
                <a:solidFill>
                  <a:schemeClr val="accent1">
                    <a:lumMod val="50000"/>
                  </a:schemeClr>
                </a:solidFill>
              </a:rPr>
              <a:t>đổi</a:t>
            </a:r>
            <a:r>
              <a:rPr lang="en-US" sz="1800" dirty="0">
                <a:solidFill>
                  <a:schemeClr val="accent1">
                    <a:lumMod val="50000"/>
                  </a:schemeClr>
                </a:solidFill>
              </a:rPr>
              <a:t>, </a:t>
            </a:r>
            <a:r>
              <a:rPr lang="en-US" sz="1800" dirty="0" err="1">
                <a:solidFill>
                  <a:schemeClr val="accent1">
                    <a:lumMod val="50000"/>
                  </a:schemeClr>
                </a:solidFill>
              </a:rPr>
              <a:t>bổ</a:t>
            </a:r>
            <a:r>
              <a:rPr lang="en-US" sz="1800" dirty="0">
                <a:solidFill>
                  <a:schemeClr val="accent1">
                    <a:lumMod val="50000"/>
                  </a:schemeClr>
                </a:solidFill>
              </a:rPr>
              <a:t> sung NĐ </a:t>
            </a:r>
            <a:r>
              <a:rPr lang="en-US" sz="1800" dirty="0" err="1">
                <a:solidFill>
                  <a:schemeClr val="accent1">
                    <a:lumMod val="50000"/>
                  </a:schemeClr>
                </a:solidFill>
              </a:rPr>
              <a:t>số</a:t>
            </a:r>
            <a:r>
              <a:rPr lang="en-US" sz="1800" dirty="0">
                <a:solidFill>
                  <a:schemeClr val="accent1">
                    <a:lumMod val="50000"/>
                  </a:schemeClr>
                </a:solidFill>
              </a:rPr>
              <a:t> 45/2010/NĐ-CP </a:t>
            </a:r>
            <a:r>
              <a:rPr lang="en-US" sz="1800" dirty="0" err="1">
                <a:solidFill>
                  <a:schemeClr val="accent1">
                    <a:lumMod val="50000"/>
                  </a:schemeClr>
                </a:solidFill>
              </a:rPr>
              <a:t>về</a:t>
            </a:r>
            <a:r>
              <a:rPr lang="en-US" sz="1800" dirty="0">
                <a:solidFill>
                  <a:schemeClr val="accent1">
                    <a:lumMod val="50000"/>
                  </a:schemeClr>
                </a:solidFill>
              </a:rPr>
              <a:t> </a:t>
            </a:r>
            <a:r>
              <a:rPr lang="en-US" sz="1800" dirty="0" err="1">
                <a:solidFill>
                  <a:schemeClr val="accent1">
                    <a:lumMod val="50000"/>
                  </a:schemeClr>
                </a:solidFill>
              </a:rPr>
              <a:t>hoạt</a:t>
            </a:r>
            <a:r>
              <a:rPr lang="en-US" sz="1800" dirty="0">
                <a:solidFill>
                  <a:schemeClr val="accent1">
                    <a:lumMod val="50000"/>
                  </a:schemeClr>
                </a:solidFill>
              </a:rPr>
              <a:t> </a:t>
            </a:r>
            <a:r>
              <a:rPr lang="en-US" sz="1800" dirty="0" err="1">
                <a:solidFill>
                  <a:schemeClr val="accent1">
                    <a:lumMod val="50000"/>
                  </a:schemeClr>
                </a:solidFill>
              </a:rPr>
              <a:t>động</a:t>
            </a:r>
            <a:r>
              <a:rPr lang="en-US" sz="1800" dirty="0">
                <a:solidFill>
                  <a:schemeClr val="accent1">
                    <a:lumMod val="50000"/>
                  </a:schemeClr>
                </a:solidFill>
              </a:rPr>
              <a:t> </a:t>
            </a:r>
            <a:r>
              <a:rPr lang="en-US" sz="1800" dirty="0" err="1">
                <a:solidFill>
                  <a:schemeClr val="accent1">
                    <a:lumMod val="50000"/>
                  </a:schemeClr>
                </a:solidFill>
              </a:rPr>
              <a:t>Hội</a:t>
            </a:r>
            <a:r>
              <a:rPr lang="en-US" sz="1800" dirty="0">
                <a:solidFill>
                  <a:schemeClr val="accent1">
                    <a:lumMod val="50000"/>
                  </a:schemeClr>
                </a:solidFill>
              </a:rPr>
              <a:t> (</a:t>
            </a:r>
            <a:r>
              <a:rPr lang="en-US" sz="1800" dirty="0" err="1">
                <a:solidFill>
                  <a:schemeClr val="accent1">
                    <a:lumMod val="50000"/>
                  </a:schemeClr>
                </a:solidFill>
              </a:rPr>
              <a:t>hoàn</a:t>
            </a:r>
            <a:r>
              <a:rPr lang="en-US" sz="1800" dirty="0">
                <a:solidFill>
                  <a:schemeClr val="accent1">
                    <a:lumMod val="50000"/>
                  </a:schemeClr>
                </a:solidFill>
              </a:rPr>
              <a:t> </a:t>
            </a:r>
            <a:r>
              <a:rPr lang="en-US" sz="1800" dirty="0" err="1">
                <a:solidFill>
                  <a:schemeClr val="accent1">
                    <a:lumMod val="50000"/>
                  </a:schemeClr>
                </a:solidFill>
              </a:rPr>
              <a:t>thành</a:t>
            </a:r>
            <a:r>
              <a:rPr lang="en-US" sz="1800" dirty="0">
                <a:solidFill>
                  <a:schemeClr val="accent1">
                    <a:lumMod val="50000"/>
                  </a:schemeClr>
                </a:solidFill>
              </a:rPr>
              <a:t> 2025)</a:t>
            </a:r>
          </a:p>
        </p:txBody>
      </p:sp>
    </p:spTree>
    <p:extLst>
      <p:ext uri="{BB962C8B-B14F-4D97-AF65-F5344CB8AC3E}">
        <p14:creationId xmlns:p14="http://schemas.microsoft.com/office/powerpoint/2010/main" val="3556528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F551F-9B15-34FC-975A-D5CC36C8765C}"/>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4C6C40A-B57B-C33D-E1C3-0AECBBACD5D7}"/>
              </a:ext>
            </a:extLst>
          </p:cNvPr>
          <p:cNvSpPr/>
          <p:nvPr/>
        </p:nvSpPr>
        <p:spPr>
          <a:xfrm>
            <a:off x="663102" y="2051903"/>
            <a:ext cx="10865796" cy="4272277"/>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FE4F076-C995-CCDA-5073-C1F973082279}"/>
              </a:ext>
            </a:extLst>
          </p:cNvPr>
          <p:cNvSpPr txBox="1">
            <a:spLocks/>
          </p:cNvSpPr>
          <p:nvPr/>
        </p:nvSpPr>
        <p:spPr>
          <a:xfrm>
            <a:off x="838200" y="4367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mn-cs"/>
              </a:rPr>
              <a:t>II. </a:t>
            </a:r>
            <a:r>
              <a:rPr lang="en-US" sz="3200" b="1" dirty="0" err="1">
                <a:gradFill>
                  <a:gsLst>
                    <a:gs pos="0">
                      <a:srgbClr val="AB7A2B"/>
                    </a:gs>
                    <a:gs pos="100000">
                      <a:srgbClr val="ECE383"/>
                    </a:gs>
                  </a:gsLst>
                  <a:lin ang="18900000" scaled="1"/>
                </a:gradFill>
                <a:latin typeface="+mn-lt"/>
                <a:ea typeface="+mn-ea"/>
                <a:cs typeface="+mn-cs"/>
              </a:rPr>
              <a:t>Những</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nhiệm</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vụ</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giải</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pháp</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chủ</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yếu</a:t>
            </a:r>
            <a:r>
              <a:rPr lang="en-US" sz="3200" b="1" dirty="0">
                <a:gradFill>
                  <a:gsLst>
                    <a:gs pos="0">
                      <a:srgbClr val="AB7A2B"/>
                    </a:gs>
                    <a:gs pos="100000">
                      <a:srgbClr val="ECE383"/>
                    </a:gs>
                  </a:gsLst>
                  <a:lin ang="18900000" scaled="1"/>
                </a:gradFill>
                <a:latin typeface="+mn-lt"/>
                <a:ea typeface="+mn-ea"/>
                <a:cs typeface="+mn-cs"/>
              </a:rPr>
              <a:t> </a:t>
            </a:r>
            <a:endParaRPr lang="x-none" sz="3200" b="1" dirty="0">
              <a:gradFill>
                <a:gsLst>
                  <a:gs pos="0">
                    <a:srgbClr val="AB7A2B"/>
                  </a:gs>
                  <a:gs pos="100000">
                    <a:srgbClr val="ECE383"/>
                  </a:gs>
                </a:gsLst>
                <a:lin ang="18900000" scaled="1"/>
              </a:gradFill>
              <a:latin typeface="+mn-lt"/>
              <a:ea typeface="+mn-ea"/>
              <a:cs typeface="+mn-cs"/>
            </a:endParaRPr>
          </a:p>
        </p:txBody>
      </p:sp>
      <p:sp>
        <p:nvSpPr>
          <p:cNvPr id="2" name="Rectangle 23">
            <a:extLst>
              <a:ext uri="{FF2B5EF4-FFF2-40B4-BE49-F238E27FC236}">
                <a16:creationId xmlns:a16="http://schemas.microsoft.com/office/drawing/2014/main" id="{8FCF612F-E894-3C03-2174-9D5F20BA05A2}"/>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68A03116-392E-62D8-F94A-9411D7F96181}"/>
              </a:ext>
            </a:extLst>
          </p:cNvPr>
          <p:cNvSpPr txBox="1">
            <a:spLocks/>
          </p:cNvSpPr>
          <p:nvPr/>
        </p:nvSpPr>
        <p:spPr>
          <a:xfrm>
            <a:off x="1515892" y="1044986"/>
            <a:ext cx="9262432"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US" sz="2500" b="1" dirty="0">
                <a:solidFill>
                  <a:schemeClr val="bg1"/>
                </a:solidFill>
              </a:rPr>
              <a:t>7. </a:t>
            </a:r>
            <a:r>
              <a:rPr lang="en-US" sz="2500" b="1" dirty="0" err="1">
                <a:solidFill>
                  <a:schemeClr val="bg1"/>
                </a:solidFill>
              </a:rPr>
              <a:t>Tăng</a:t>
            </a:r>
            <a:r>
              <a:rPr lang="en-US" sz="2500" b="1" dirty="0">
                <a:solidFill>
                  <a:schemeClr val="bg1"/>
                </a:solidFill>
              </a:rPr>
              <a:t> </a:t>
            </a:r>
            <a:r>
              <a:rPr lang="en-US" sz="2500" b="1" dirty="0" err="1">
                <a:solidFill>
                  <a:schemeClr val="bg1"/>
                </a:solidFill>
              </a:rPr>
              <a:t>cường</a:t>
            </a:r>
            <a:r>
              <a:rPr lang="en-US" sz="2500" b="1" dirty="0">
                <a:solidFill>
                  <a:schemeClr val="bg1"/>
                </a:solidFill>
              </a:rPr>
              <a:t> </a:t>
            </a:r>
            <a:r>
              <a:rPr lang="en-US" sz="2500" b="1" dirty="0" err="1">
                <a:solidFill>
                  <a:schemeClr val="bg1"/>
                </a:solidFill>
              </a:rPr>
              <a:t>sự</a:t>
            </a:r>
            <a:r>
              <a:rPr lang="en-US" sz="2500" b="1" dirty="0">
                <a:solidFill>
                  <a:schemeClr val="bg1"/>
                </a:solidFill>
              </a:rPr>
              <a:t> </a:t>
            </a:r>
            <a:r>
              <a:rPr lang="en-US" sz="2500" b="1" dirty="0" err="1">
                <a:solidFill>
                  <a:schemeClr val="bg1"/>
                </a:solidFill>
              </a:rPr>
              <a:t>lãnh</a:t>
            </a:r>
            <a:r>
              <a:rPr lang="en-US" sz="2500" b="1" dirty="0">
                <a:solidFill>
                  <a:schemeClr val="bg1"/>
                </a:solidFill>
              </a:rPr>
              <a:t> </a:t>
            </a:r>
            <a:r>
              <a:rPr lang="en-US" sz="2500" b="1" dirty="0" err="1">
                <a:solidFill>
                  <a:schemeClr val="bg1"/>
                </a:solidFill>
              </a:rPr>
              <a:t>đạo</a:t>
            </a:r>
            <a:r>
              <a:rPr lang="en-US" sz="2500" b="1" dirty="0">
                <a:solidFill>
                  <a:schemeClr val="bg1"/>
                </a:solidFill>
              </a:rPr>
              <a:t> </a:t>
            </a:r>
            <a:r>
              <a:rPr lang="en-US" sz="2500" b="1" dirty="0" err="1">
                <a:solidFill>
                  <a:schemeClr val="bg1"/>
                </a:solidFill>
              </a:rPr>
              <a:t>của</a:t>
            </a:r>
            <a:r>
              <a:rPr lang="en-US" sz="2500" b="1" dirty="0">
                <a:solidFill>
                  <a:schemeClr val="bg1"/>
                </a:solidFill>
              </a:rPr>
              <a:t> </a:t>
            </a:r>
            <a:r>
              <a:rPr lang="en-US" sz="2500" b="1" dirty="0" err="1">
                <a:solidFill>
                  <a:schemeClr val="bg1"/>
                </a:solidFill>
              </a:rPr>
              <a:t>Đảng</a:t>
            </a:r>
            <a:r>
              <a:rPr lang="en-US" sz="2500" b="1" dirty="0">
                <a:solidFill>
                  <a:schemeClr val="bg1"/>
                </a:solidFill>
              </a:rPr>
              <a:t>, </a:t>
            </a:r>
            <a:r>
              <a:rPr lang="en-US" sz="2500" b="1" dirty="0" err="1">
                <a:solidFill>
                  <a:schemeClr val="bg1"/>
                </a:solidFill>
              </a:rPr>
              <a:t>quản</a:t>
            </a:r>
            <a:r>
              <a:rPr lang="en-US" sz="2500" b="1" dirty="0">
                <a:solidFill>
                  <a:schemeClr val="bg1"/>
                </a:solidFill>
              </a:rPr>
              <a:t> </a:t>
            </a:r>
            <a:r>
              <a:rPr lang="en-US" sz="2500" b="1" dirty="0" err="1">
                <a:solidFill>
                  <a:schemeClr val="bg1"/>
                </a:solidFill>
              </a:rPr>
              <a:t>lý</a:t>
            </a:r>
            <a:r>
              <a:rPr lang="en-US" sz="2500" b="1" dirty="0">
                <a:solidFill>
                  <a:schemeClr val="bg1"/>
                </a:solidFill>
              </a:rPr>
              <a:t> </a:t>
            </a:r>
            <a:r>
              <a:rPr lang="en-US" sz="2500" b="1" dirty="0" err="1">
                <a:solidFill>
                  <a:schemeClr val="bg1"/>
                </a:solidFill>
              </a:rPr>
              <a:t>của</a:t>
            </a:r>
            <a:r>
              <a:rPr lang="en-US" sz="2500" b="1" dirty="0">
                <a:solidFill>
                  <a:schemeClr val="bg1"/>
                </a:solidFill>
              </a:rPr>
              <a:t> </a:t>
            </a:r>
            <a:r>
              <a:rPr lang="en-US" sz="2500" b="1" dirty="0" err="1">
                <a:solidFill>
                  <a:schemeClr val="bg1"/>
                </a:solidFill>
              </a:rPr>
              <a:t>Nhà</a:t>
            </a:r>
            <a:r>
              <a:rPr lang="en-US" sz="2500" b="1" dirty="0">
                <a:solidFill>
                  <a:schemeClr val="bg1"/>
                </a:solidFill>
              </a:rPr>
              <a:t> </a:t>
            </a:r>
            <a:r>
              <a:rPr lang="en-US" sz="2500" b="1" dirty="0" err="1">
                <a:solidFill>
                  <a:schemeClr val="bg1"/>
                </a:solidFill>
              </a:rPr>
              <a:t>nước</a:t>
            </a:r>
            <a:r>
              <a:rPr lang="en-US" sz="2500" b="1" dirty="0">
                <a:solidFill>
                  <a:schemeClr val="bg1"/>
                </a:solidFill>
              </a:rPr>
              <a:t> </a:t>
            </a:r>
            <a:r>
              <a:rPr lang="en-US" sz="2500" b="1" dirty="0" err="1">
                <a:solidFill>
                  <a:schemeClr val="bg1"/>
                </a:solidFill>
              </a:rPr>
              <a:t>trong</a:t>
            </a:r>
            <a:r>
              <a:rPr lang="en-US" sz="2500" b="1" dirty="0">
                <a:solidFill>
                  <a:schemeClr val="bg1"/>
                </a:solidFill>
              </a:rPr>
              <a:t> </a:t>
            </a:r>
            <a:r>
              <a:rPr lang="en-US" sz="2500" b="1" dirty="0" err="1">
                <a:solidFill>
                  <a:schemeClr val="bg1"/>
                </a:solidFill>
              </a:rPr>
              <a:t>xây</a:t>
            </a:r>
            <a:r>
              <a:rPr lang="en-US" sz="2500" b="1" dirty="0">
                <a:solidFill>
                  <a:schemeClr val="bg1"/>
                </a:solidFill>
              </a:rPr>
              <a:t> </a:t>
            </a:r>
            <a:r>
              <a:rPr lang="en-US" sz="2500" b="1" dirty="0" err="1">
                <a:solidFill>
                  <a:schemeClr val="bg1"/>
                </a:solidFill>
              </a:rPr>
              <a:t>dựng</a:t>
            </a:r>
            <a:r>
              <a:rPr lang="en-US" sz="2500" b="1" dirty="0">
                <a:solidFill>
                  <a:schemeClr val="bg1"/>
                </a:solidFill>
              </a:rPr>
              <a:t> </a:t>
            </a:r>
            <a:r>
              <a:rPr lang="en-US" sz="2500" b="1" dirty="0" err="1">
                <a:solidFill>
                  <a:schemeClr val="bg1"/>
                </a:solidFill>
              </a:rPr>
              <a:t>và</a:t>
            </a:r>
            <a:r>
              <a:rPr lang="en-US" sz="2500" b="1" dirty="0">
                <a:solidFill>
                  <a:schemeClr val="bg1"/>
                </a:solidFill>
              </a:rPr>
              <a:t> </a:t>
            </a:r>
            <a:r>
              <a:rPr lang="en-US" sz="2500" b="1" dirty="0" err="1">
                <a:solidFill>
                  <a:schemeClr val="bg1"/>
                </a:solidFill>
              </a:rPr>
              <a:t>phát</a:t>
            </a:r>
            <a:r>
              <a:rPr lang="en-US" sz="2500" b="1" dirty="0">
                <a:solidFill>
                  <a:schemeClr val="bg1"/>
                </a:solidFill>
              </a:rPr>
              <a:t> </a:t>
            </a:r>
            <a:r>
              <a:rPr lang="en-US" sz="2500" b="1" dirty="0" err="1">
                <a:solidFill>
                  <a:schemeClr val="bg1"/>
                </a:solidFill>
              </a:rPr>
              <a:t>huy</a:t>
            </a:r>
            <a:r>
              <a:rPr lang="en-US" sz="2500" b="1" dirty="0">
                <a:solidFill>
                  <a:schemeClr val="bg1"/>
                </a:solidFill>
              </a:rPr>
              <a:t> </a:t>
            </a:r>
            <a:r>
              <a:rPr lang="en-US" sz="2500" b="1" dirty="0" err="1">
                <a:solidFill>
                  <a:schemeClr val="bg1"/>
                </a:solidFill>
              </a:rPr>
              <a:t>vai</a:t>
            </a:r>
            <a:r>
              <a:rPr lang="en-US" sz="2500" b="1" dirty="0">
                <a:solidFill>
                  <a:schemeClr val="bg1"/>
                </a:solidFill>
              </a:rPr>
              <a:t> </a:t>
            </a:r>
            <a:r>
              <a:rPr lang="en-US" sz="2500" b="1" dirty="0" err="1">
                <a:solidFill>
                  <a:schemeClr val="bg1"/>
                </a:solidFill>
              </a:rPr>
              <a:t>trò</a:t>
            </a:r>
            <a:r>
              <a:rPr lang="en-US" sz="2500" b="1" dirty="0">
                <a:solidFill>
                  <a:schemeClr val="bg1"/>
                </a:solidFill>
              </a:rPr>
              <a:t> </a:t>
            </a:r>
            <a:r>
              <a:rPr lang="en-US" sz="2500" b="1" dirty="0" err="1">
                <a:solidFill>
                  <a:schemeClr val="bg1"/>
                </a:solidFill>
              </a:rPr>
              <a:t>đội</a:t>
            </a:r>
            <a:r>
              <a:rPr lang="en-US" sz="2500" b="1" dirty="0">
                <a:solidFill>
                  <a:schemeClr val="bg1"/>
                </a:solidFill>
              </a:rPr>
              <a:t> </a:t>
            </a:r>
            <a:r>
              <a:rPr lang="en-US" sz="2500" b="1" dirty="0" err="1">
                <a:solidFill>
                  <a:schemeClr val="bg1"/>
                </a:solidFill>
              </a:rPr>
              <a:t>ngũ</a:t>
            </a:r>
            <a:r>
              <a:rPr lang="en-US" sz="2500" b="1" dirty="0">
                <a:solidFill>
                  <a:schemeClr val="bg1"/>
                </a:solidFill>
              </a:rPr>
              <a:t> </a:t>
            </a:r>
            <a:r>
              <a:rPr lang="en-US" sz="2500" b="1" dirty="0" err="1">
                <a:solidFill>
                  <a:schemeClr val="bg1"/>
                </a:solidFill>
              </a:rPr>
              <a:t>doanh</a:t>
            </a:r>
            <a:r>
              <a:rPr lang="en-US" sz="2500" b="1" dirty="0">
                <a:solidFill>
                  <a:schemeClr val="bg1"/>
                </a:solidFill>
              </a:rPr>
              <a:t> </a:t>
            </a:r>
            <a:r>
              <a:rPr lang="en-US" sz="2500" b="1" dirty="0" err="1">
                <a:solidFill>
                  <a:schemeClr val="bg1"/>
                </a:solidFill>
              </a:rPr>
              <a:t>nhân</a:t>
            </a:r>
            <a:endParaRPr lang="en-GB" sz="2500" b="1" dirty="0">
              <a:solidFill>
                <a:schemeClr val="bg1"/>
              </a:solidFill>
            </a:endParaRP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F3E4B99F-96D5-7BF2-FE65-6C119B047864}"/>
              </a:ext>
            </a:extLst>
          </p:cNvPr>
          <p:cNvSpPr/>
          <p:nvPr/>
        </p:nvSpPr>
        <p:spPr>
          <a:xfrm>
            <a:off x="1115693" y="1218100"/>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DCA17DAE-9936-DC48-0246-57077351304B}"/>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13" name="Rectangle: Rounded Corners 12">
            <a:extLst>
              <a:ext uri="{FF2B5EF4-FFF2-40B4-BE49-F238E27FC236}">
                <a16:creationId xmlns:a16="http://schemas.microsoft.com/office/drawing/2014/main" id="{9AE6A2B0-1EBF-CE6C-B641-D0FCB65D23F9}"/>
              </a:ext>
            </a:extLst>
          </p:cNvPr>
          <p:cNvSpPr/>
          <p:nvPr/>
        </p:nvSpPr>
        <p:spPr>
          <a:xfrm>
            <a:off x="1841555" y="2128565"/>
            <a:ext cx="3691027" cy="548701"/>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Nội</a:t>
            </a:r>
            <a:r>
              <a:rPr lang="en-US" dirty="0"/>
              <a:t> </a:t>
            </a:r>
            <a:r>
              <a:rPr lang="en-US" dirty="0" err="1"/>
              <a:t>Vụ</a:t>
            </a:r>
            <a:r>
              <a:rPr lang="en-US" dirty="0"/>
              <a:t> </a:t>
            </a:r>
          </a:p>
        </p:txBody>
      </p:sp>
      <p:sp>
        <p:nvSpPr>
          <p:cNvPr id="14" name="Rectangle: Rounded Corners 13">
            <a:extLst>
              <a:ext uri="{FF2B5EF4-FFF2-40B4-BE49-F238E27FC236}">
                <a16:creationId xmlns:a16="http://schemas.microsoft.com/office/drawing/2014/main" id="{4F2E4C9D-447F-52A3-8E88-EFDAC425C679}"/>
              </a:ext>
            </a:extLst>
          </p:cNvPr>
          <p:cNvSpPr/>
          <p:nvPr/>
        </p:nvSpPr>
        <p:spPr>
          <a:xfrm>
            <a:off x="6342226" y="2128565"/>
            <a:ext cx="3838824" cy="506744"/>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Các</a:t>
            </a:r>
            <a:r>
              <a:rPr lang="en-US" dirty="0"/>
              <a:t> </a:t>
            </a:r>
            <a:r>
              <a:rPr lang="en-US" dirty="0" err="1"/>
              <a:t>Bộ</a:t>
            </a:r>
            <a:r>
              <a:rPr lang="en-US" dirty="0"/>
              <a:t>, </a:t>
            </a:r>
            <a:r>
              <a:rPr lang="en-US" dirty="0" err="1"/>
              <a:t>ngành</a:t>
            </a:r>
            <a:r>
              <a:rPr lang="en-US" dirty="0"/>
              <a:t>, </a:t>
            </a:r>
            <a:r>
              <a:rPr lang="en-US" dirty="0" err="1"/>
              <a:t>địa</a:t>
            </a:r>
            <a:r>
              <a:rPr lang="en-US" dirty="0"/>
              <a:t> </a:t>
            </a:r>
            <a:r>
              <a:rPr lang="en-US" dirty="0" err="1"/>
              <a:t>phương</a:t>
            </a:r>
            <a:r>
              <a:rPr lang="en-US" dirty="0"/>
              <a:t> </a:t>
            </a:r>
          </a:p>
        </p:txBody>
      </p:sp>
      <p:sp>
        <p:nvSpPr>
          <p:cNvPr id="16" name="Rectangle 15">
            <a:extLst>
              <a:ext uri="{FF2B5EF4-FFF2-40B4-BE49-F238E27FC236}">
                <a16:creationId xmlns:a16="http://schemas.microsoft.com/office/drawing/2014/main" id="{80A9A871-5421-CDEB-A5C3-056646C6E63F}"/>
              </a:ext>
            </a:extLst>
          </p:cNvPr>
          <p:cNvSpPr/>
          <p:nvPr/>
        </p:nvSpPr>
        <p:spPr>
          <a:xfrm>
            <a:off x="6868212" y="2635309"/>
            <a:ext cx="2936132"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E5993309-B794-BF22-C9A9-D4982CC5C693}"/>
              </a:ext>
            </a:extLst>
          </p:cNvPr>
          <p:cNvSpPr txBox="1">
            <a:spLocks/>
          </p:cNvSpPr>
          <p:nvPr/>
        </p:nvSpPr>
        <p:spPr>
          <a:xfrm>
            <a:off x="4656849"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20" name="Content Placeholder 2">
            <a:extLst>
              <a:ext uri="{FF2B5EF4-FFF2-40B4-BE49-F238E27FC236}">
                <a16:creationId xmlns:a16="http://schemas.microsoft.com/office/drawing/2014/main" id="{9CF19DB2-E7DB-76D1-2F8E-0228401233C5}"/>
              </a:ext>
            </a:extLst>
          </p:cNvPr>
          <p:cNvSpPr txBox="1">
            <a:spLocks/>
          </p:cNvSpPr>
          <p:nvPr/>
        </p:nvSpPr>
        <p:spPr>
          <a:xfrm>
            <a:off x="6897127" y="2880559"/>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err="1">
                <a:solidFill>
                  <a:schemeClr val="accent1">
                    <a:lumMod val="50000"/>
                  </a:schemeClr>
                </a:solidFill>
              </a:rPr>
              <a:t>Tạo</a:t>
            </a:r>
            <a:r>
              <a:rPr lang="en-US" sz="2000" dirty="0">
                <a:solidFill>
                  <a:schemeClr val="accent1">
                    <a:lumMod val="50000"/>
                  </a:schemeClr>
                </a:solidFill>
              </a:rPr>
              <a:t> </a:t>
            </a:r>
            <a:r>
              <a:rPr lang="en-US" sz="2000" dirty="0" err="1">
                <a:solidFill>
                  <a:schemeClr val="accent1">
                    <a:lumMod val="50000"/>
                  </a:schemeClr>
                </a:solidFill>
              </a:rPr>
              <a:t>điều</a:t>
            </a:r>
            <a:r>
              <a:rPr lang="en-US" sz="2000" dirty="0">
                <a:solidFill>
                  <a:schemeClr val="accent1">
                    <a:lumMod val="50000"/>
                  </a:schemeClr>
                </a:solidFill>
              </a:rPr>
              <a:t> </a:t>
            </a:r>
            <a:r>
              <a:rPr lang="en-US" sz="2000" dirty="0" err="1">
                <a:solidFill>
                  <a:schemeClr val="accent1">
                    <a:lumMod val="50000"/>
                  </a:schemeClr>
                </a:solidFill>
              </a:rPr>
              <a:t>kiện</a:t>
            </a:r>
            <a:r>
              <a:rPr lang="en-US" sz="2000" dirty="0">
                <a:solidFill>
                  <a:schemeClr val="accent1">
                    <a:lumMod val="50000"/>
                  </a:schemeClr>
                </a:solidFill>
              </a:rPr>
              <a:t> </a:t>
            </a:r>
            <a:r>
              <a:rPr lang="en-US" sz="2000" dirty="0" err="1">
                <a:solidFill>
                  <a:schemeClr val="accent1">
                    <a:lumMod val="50000"/>
                  </a:schemeClr>
                </a:solidFill>
              </a:rPr>
              <a:t>cho</a:t>
            </a:r>
            <a:r>
              <a:rPr lang="en-US" sz="2000" dirty="0">
                <a:solidFill>
                  <a:schemeClr val="accent1">
                    <a:lumMod val="50000"/>
                  </a:schemeClr>
                </a:solidFill>
              </a:rPr>
              <a:t> </a:t>
            </a:r>
            <a:r>
              <a:rPr lang="en-US" sz="2000" dirty="0" err="1">
                <a:solidFill>
                  <a:schemeClr val="accent1">
                    <a:lumMod val="50000"/>
                  </a:schemeClr>
                </a:solidFill>
              </a:rPr>
              <a:t>các</a:t>
            </a:r>
            <a:r>
              <a:rPr lang="en-US" sz="2000" dirty="0">
                <a:solidFill>
                  <a:schemeClr val="accent1">
                    <a:lumMod val="50000"/>
                  </a:schemeClr>
                </a:solidFill>
              </a:rPr>
              <a:t> </a:t>
            </a:r>
            <a:r>
              <a:rPr lang="en-US" sz="2000" dirty="0" err="1">
                <a:solidFill>
                  <a:schemeClr val="accent1">
                    <a:lumMod val="50000"/>
                  </a:schemeClr>
                </a:solidFill>
              </a:rPr>
              <a:t>doanh</a:t>
            </a:r>
            <a:r>
              <a:rPr lang="en-US" sz="2000" dirty="0">
                <a:solidFill>
                  <a:schemeClr val="accent1">
                    <a:lumMod val="50000"/>
                  </a:schemeClr>
                </a:solidFill>
              </a:rPr>
              <a:t> </a:t>
            </a:r>
            <a:r>
              <a:rPr lang="en-US" sz="2000" dirty="0" err="1">
                <a:solidFill>
                  <a:schemeClr val="accent1">
                    <a:lumMod val="50000"/>
                  </a:schemeClr>
                </a:solidFill>
              </a:rPr>
              <a:t>nhân</a:t>
            </a:r>
            <a:r>
              <a:rPr lang="en-US" sz="2000" dirty="0">
                <a:solidFill>
                  <a:schemeClr val="accent1">
                    <a:lumMod val="50000"/>
                  </a:schemeClr>
                </a:solidFill>
              </a:rPr>
              <a:t>, </a:t>
            </a:r>
            <a:r>
              <a:rPr lang="en-US" sz="2000" dirty="0" err="1">
                <a:solidFill>
                  <a:schemeClr val="accent1">
                    <a:lumMod val="50000"/>
                  </a:schemeClr>
                </a:solidFill>
              </a:rPr>
              <a:t>doanh</a:t>
            </a:r>
            <a:r>
              <a:rPr lang="en-US" sz="2000" dirty="0">
                <a:solidFill>
                  <a:schemeClr val="accent1">
                    <a:lumMod val="50000"/>
                  </a:schemeClr>
                </a:solidFill>
              </a:rPr>
              <a:t> </a:t>
            </a:r>
            <a:r>
              <a:rPr lang="en-US" sz="2000" dirty="0" err="1">
                <a:solidFill>
                  <a:schemeClr val="accent1">
                    <a:lumMod val="50000"/>
                  </a:schemeClr>
                </a:solidFill>
              </a:rPr>
              <a:t>nghiệp</a:t>
            </a:r>
            <a:r>
              <a:rPr lang="en-US" sz="2000" dirty="0">
                <a:solidFill>
                  <a:schemeClr val="accent1">
                    <a:lumMod val="50000"/>
                  </a:schemeClr>
                </a:solidFill>
              </a:rPr>
              <a:t> </a:t>
            </a:r>
            <a:r>
              <a:rPr lang="en-US" sz="2000" dirty="0" err="1">
                <a:solidFill>
                  <a:schemeClr val="accent1">
                    <a:lumMod val="50000"/>
                  </a:schemeClr>
                </a:solidFill>
              </a:rPr>
              <a:t>tham</a:t>
            </a:r>
            <a:r>
              <a:rPr lang="en-US" sz="2000" dirty="0">
                <a:solidFill>
                  <a:schemeClr val="accent1">
                    <a:lumMod val="50000"/>
                  </a:schemeClr>
                </a:solidFill>
              </a:rPr>
              <a:t> </a:t>
            </a:r>
            <a:r>
              <a:rPr lang="en-US" sz="2000" dirty="0" err="1">
                <a:solidFill>
                  <a:schemeClr val="accent1">
                    <a:lumMod val="50000"/>
                  </a:schemeClr>
                </a:solidFill>
              </a:rPr>
              <a:t>gia</a:t>
            </a:r>
            <a:r>
              <a:rPr lang="en-US" sz="2000" dirty="0">
                <a:solidFill>
                  <a:schemeClr val="accent1">
                    <a:lumMod val="50000"/>
                  </a:schemeClr>
                </a:solidFill>
              </a:rPr>
              <a:t> </a:t>
            </a:r>
            <a:r>
              <a:rPr lang="en-US" sz="2000" dirty="0" err="1">
                <a:solidFill>
                  <a:schemeClr val="accent1">
                    <a:lumMod val="50000"/>
                  </a:schemeClr>
                </a:solidFill>
              </a:rPr>
              <a:t>các</a:t>
            </a:r>
            <a:r>
              <a:rPr lang="en-US" sz="2000" dirty="0">
                <a:solidFill>
                  <a:schemeClr val="accent1">
                    <a:lumMod val="50000"/>
                  </a:schemeClr>
                </a:solidFill>
              </a:rPr>
              <a:t> </a:t>
            </a:r>
            <a:r>
              <a:rPr lang="en-US" sz="2000" dirty="0" err="1">
                <a:solidFill>
                  <a:schemeClr val="accent1">
                    <a:lumMod val="50000"/>
                  </a:schemeClr>
                </a:solidFill>
              </a:rPr>
              <a:t>tổ</a:t>
            </a:r>
            <a:r>
              <a:rPr lang="en-US" sz="2000" dirty="0">
                <a:solidFill>
                  <a:schemeClr val="accent1">
                    <a:lumMod val="50000"/>
                  </a:schemeClr>
                </a:solidFill>
              </a:rPr>
              <a:t> </a:t>
            </a:r>
            <a:r>
              <a:rPr lang="en-US" sz="2000" dirty="0" err="1">
                <a:solidFill>
                  <a:schemeClr val="accent1">
                    <a:lumMod val="50000"/>
                  </a:schemeClr>
                </a:solidFill>
              </a:rPr>
              <a:t>chức</a:t>
            </a:r>
            <a:r>
              <a:rPr lang="en-US" sz="2000" dirty="0">
                <a:solidFill>
                  <a:schemeClr val="accent1">
                    <a:lumMod val="50000"/>
                  </a:schemeClr>
                </a:solidFill>
              </a:rPr>
              <a:t> </a:t>
            </a:r>
            <a:r>
              <a:rPr lang="en-US" sz="2000" dirty="0" err="1">
                <a:solidFill>
                  <a:schemeClr val="accent1">
                    <a:lumMod val="50000"/>
                  </a:schemeClr>
                </a:solidFill>
              </a:rPr>
              <a:t>chính</a:t>
            </a:r>
            <a:r>
              <a:rPr lang="en-US" sz="2000" dirty="0">
                <a:solidFill>
                  <a:schemeClr val="accent1">
                    <a:lumMod val="50000"/>
                  </a:schemeClr>
                </a:solidFill>
              </a:rPr>
              <a:t> </a:t>
            </a:r>
            <a:r>
              <a:rPr lang="en-US" sz="2000" dirty="0" err="1">
                <a:solidFill>
                  <a:schemeClr val="accent1">
                    <a:lumMod val="50000"/>
                  </a:schemeClr>
                </a:solidFill>
              </a:rPr>
              <a:t>trị</a:t>
            </a:r>
            <a:r>
              <a:rPr lang="en-US" sz="2000" dirty="0">
                <a:solidFill>
                  <a:schemeClr val="accent1">
                    <a:lumMod val="50000"/>
                  </a:schemeClr>
                </a:solidFill>
              </a:rPr>
              <a:t>, </a:t>
            </a:r>
            <a:r>
              <a:rPr lang="en-US" sz="2000" dirty="0" err="1">
                <a:solidFill>
                  <a:schemeClr val="accent1">
                    <a:lumMod val="50000"/>
                  </a:schemeClr>
                </a:solidFill>
              </a:rPr>
              <a:t>chính</a:t>
            </a:r>
            <a:r>
              <a:rPr lang="en-US" sz="2000" dirty="0">
                <a:solidFill>
                  <a:schemeClr val="accent1">
                    <a:lumMod val="50000"/>
                  </a:schemeClr>
                </a:solidFill>
              </a:rPr>
              <a:t> </a:t>
            </a:r>
            <a:r>
              <a:rPr lang="en-US" sz="2000" dirty="0" err="1">
                <a:solidFill>
                  <a:schemeClr val="accent1">
                    <a:lumMod val="50000"/>
                  </a:schemeClr>
                </a:solidFill>
              </a:rPr>
              <a:t>trị-xã</a:t>
            </a:r>
            <a:r>
              <a:rPr lang="en-US" sz="2000" dirty="0">
                <a:solidFill>
                  <a:schemeClr val="accent1">
                    <a:lumMod val="50000"/>
                  </a:schemeClr>
                </a:solidFill>
              </a:rPr>
              <a:t> </a:t>
            </a:r>
            <a:r>
              <a:rPr lang="en-US" sz="2000" dirty="0" err="1">
                <a:solidFill>
                  <a:schemeClr val="accent1">
                    <a:lumMod val="50000"/>
                  </a:schemeClr>
                </a:solidFill>
              </a:rPr>
              <a:t>hội</a:t>
            </a:r>
            <a:endParaRPr lang="en-US" sz="2000" dirty="0">
              <a:solidFill>
                <a:schemeClr val="accent1">
                  <a:lumMod val="50000"/>
                </a:schemeClr>
              </a:solidFill>
            </a:endParaRPr>
          </a:p>
        </p:txBody>
      </p:sp>
      <p:sp>
        <p:nvSpPr>
          <p:cNvPr id="21" name="Rectangle 20">
            <a:extLst>
              <a:ext uri="{FF2B5EF4-FFF2-40B4-BE49-F238E27FC236}">
                <a16:creationId xmlns:a16="http://schemas.microsoft.com/office/drawing/2014/main" id="{273EE1AF-0F65-5E22-4328-D735B37495E8}"/>
              </a:ext>
            </a:extLst>
          </p:cNvPr>
          <p:cNvSpPr/>
          <p:nvPr/>
        </p:nvSpPr>
        <p:spPr>
          <a:xfrm>
            <a:off x="1980301" y="2677266"/>
            <a:ext cx="3441444" cy="279313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2319CC87-D171-D174-8CDD-8A84A5A36BCE}"/>
              </a:ext>
            </a:extLst>
          </p:cNvPr>
          <p:cNvSpPr txBox="1">
            <a:spLocks/>
          </p:cNvSpPr>
          <p:nvPr/>
        </p:nvSpPr>
        <p:spPr>
          <a:xfrm>
            <a:off x="1980301" y="2804661"/>
            <a:ext cx="3383614"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dirty="0" err="1">
                <a:solidFill>
                  <a:schemeClr val="accent1">
                    <a:lumMod val="50000"/>
                  </a:schemeClr>
                </a:solidFill>
              </a:rPr>
              <a:t>Tổng</a:t>
            </a:r>
            <a:r>
              <a:rPr lang="en-US" sz="1600" dirty="0">
                <a:solidFill>
                  <a:schemeClr val="accent1">
                    <a:lumMod val="50000"/>
                  </a:schemeClr>
                </a:solidFill>
              </a:rPr>
              <a:t> </a:t>
            </a:r>
            <a:r>
              <a:rPr lang="en-US" sz="1600" dirty="0" err="1">
                <a:solidFill>
                  <a:schemeClr val="accent1">
                    <a:lumMod val="50000"/>
                  </a:schemeClr>
                </a:solidFill>
              </a:rPr>
              <a:t>kết</a:t>
            </a:r>
            <a:r>
              <a:rPr lang="en-US" sz="1600" dirty="0">
                <a:solidFill>
                  <a:schemeClr val="accent1">
                    <a:lumMod val="50000"/>
                  </a:schemeClr>
                </a:solidFill>
              </a:rPr>
              <a:t>, </a:t>
            </a:r>
            <a:r>
              <a:rPr lang="en-US" sz="1600" dirty="0" err="1">
                <a:solidFill>
                  <a:schemeClr val="accent1">
                    <a:lumMod val="50000"/>
                  </a:schemeClr>
                </a:solidFill>
              </a:rPr>
              <a:t>đánh</a:t>
            </a:r>
            <a:r>
              <a:rPr lang="en-US" sz="1600" dirty="0">
                <a:solidFill>
                  <a:schemeClr val="accent1">
                    <a:lumMod val="50000"/>
                  </a:schemeClr>
                </a:solidFill>
              </a:rPr>
              <a:t> </a:t>
            </a:r>
            <a:r>
              <a:rPr lang="en-US" sz="1600" dirty="0" err="1">
                <a:solidFill>
                  <a:schemeClr val="accent1">
                    <a:lumMod val="50000"/>
                  </a:schemeClr>
                </a:solidFill>
              </a:rPr>
              <a:t>giá</a:t>
            </a:r>
            <a:r>
              <a:rPr lang="en-US" sz="1600" dirty="0">
                <a:solidFill>
                  <a:schemeClr val="accent1">
                    <a:lumMod val="50000"/>
                  </a:schemeClr>
                </a:solidFill>
              </a:rPr>
              <a:t> NĐ 98/2014/NĐ-CP </a:t>
            </a:r>
            <a:r>
              <a:rPr lang="en-US" sz="1600" dirty="0" err="1">
                <a:solidFill>
                  <a:schemeClr val="accent1">
                    <a:lumMod val="50000"/>
                  </a:schemeClr>
                </a:solidFill>
              </a:rPr>
              <a:t>quy</a:t>
            </a:r>
            <a:r>
              <a:rPr lang="en-US" sz="1600" dirty="0">
                <a:solidFill>
                  <a:schemeClr val="accent1">
                    <a:lumMod val="50000"/>
                  </a:schemeClr>
                </a:solidFill>
              </a:rPr>
              <a:t> </a:t>
            </a:r>
            <a:r>
              <a:rPr lang="en-US" sz="1600" dirty="0" err="1">
                <a:solidFill>
                  <a:schemeClr val="accent1">
                    <a:lumMod val="50000"/>
                  </a:schemeClr>
                </a:solidFill>
              </a:rPr>
              <a:t>định</a:t>
            </a:r>
            <a:r>
              <a:rPr lang="en-US" sz="1600" dirty="0">
                <a:solidFill>
                  <a:schemeClr val="accent1">
                    <a:lumMod val="50000"/>
                  </a:schemeClr>
                </a:solidFill>
              </a:rPr>
              <a:t> </a:t>
            </a:r>
            <a:r>
              <a:rPr lang="en-US" sz="1600" dirty="0" err="1">
                <a:solidFill>
                  <a:schemeClr val="accent1">
                    <a:lumMod val="50000"/>
                  </a:schemeClr>
                </a:solidFill>
              </a:rPr>
              <a:t>việc</a:t>
            </a:r>
            <a:r>
              <a:rPr lang="en-US" sz="1600" dirty="0">
                <a:solidFill>
                  <a:schemeClr val="accent1">
                    <a:lumMod val="50000"/>
                  </a:schemeClr>
                </a:solidFill>
              </a:rPr>
              <a:t> </a:t>
            </a:r>
            <a:r>
              <a:rPr lang="en-US" sz="1600" dirty="0" err="1">
                <a:solidFill>
                  <a:schemeClr val="accent1">
                    <a:lumMod val="50000"/>
                  </a:schemeClr>
                </a:solidFill>
              </a:rPr>
              <a:t>thành</a:t>
            </a:r>
            <a:r>
              <a:rPr lang="en-US" sz="1600" dirty="0">
                <a:solidFill>
                  <a:schemeClr val="accent1">
                    <a:lumMod val="50000"/>
                  </a:schemeClr>
                </a:solidFill>
              </a:rPr>
              <a:t> </a:t>
            </a:r>
            <a:r>
              <a:rPr lang="en-US" sz="1600" dirty="0" err="1">
                <a:solidFill>
                  <a:schemeClr val="accent1">
                    <a:lumMod val="50000"/>
                  </a:schemeClr>
                </a:solidFill>
              </a:rPr>
              <a:t>lập</a:t>
            </a:r>
            <a:r>
              <a:rPr lang="en-US" sz="1600" dirty="0">
                <a:solidFill>
                  <a:schemeClr val="accent1">
                    <a:lumMod val="50000"/>
                  </a:schemeClr>
                </a:solidFill>
              </a:rPr>
              <a:t> </a:t>
            </a:r>
            <a:r>
              <a:rPr lang="en-US" sz="1600" dirty="0" err="1">
                <a:solidFill>
                  <a:schemeClr val="accent1">
                    <a:lumMod val="50000"/>
                  </a:schemeClr>
                </a:solidFill>
              </a:rPr>
              <a:t>tổ</a:t>
            </a:r>
            <a:r>
              <a:rPr lang="en-US" sz="1600" dirty="0">
                <a:solidFill>
                  <a:schemeClr val="accent1">
                    <a:lumMod val="50000"/>
                  </a:schemeClr>
                </a:solidFill>
              </a:rPr>
              <a:t> </a:t>
            </a:r>
            <a:r>
              <a:rPr lang="en-US" sz="1600" dirty="0" err="1">
                <a:solidFill>
                  <a:schemeClr val="accent1">
                    <a:lumMod val="50000"/>
                  </a:schemeClr>
                </a:solidFill>
              </a:rPr>
              <a:t>chức</a:t>
            </a:r>
            <a:r>
              <a:rPr lang="en-US" sz="1600" dirty="0">
                <a:solidFill>
                  <a:schemeClr val="accent1">
                    <a:lumMod val="50000"/>
                  </a:schemeClr>
                </a:solidFill>
              </a:rPr>
              <a:t> </a:t>
            </a:r>
            <a:r>
              <a:rPr lang="en-US" sz="1600" dirty="0" err="1">
                <a:solidFill>
                  <a:schemeClr val="accent1">
                    <a:lumMod val="50000"/>
                  </a:schemeClr>
                </a:solidFill>
              </a:rPr>
              <a:t>chính</a:t>
            </a:r>
            <a:r>
              <a:rPr lang="en-US" sz="1600" dirty="0">
                <a:solidFill>
                  <a:schemeClr val="accent1">
                    <a:lumMod val="50000"/>
                  </a:schemeClr>
                </a:solidFill>
              </a:rPr>
              <a:t> </a:t>
            </a:r>
            <a:r>
              <a:rPr lang="en-US" sz="1600" dirty="0" err="1">
                <a:solidFill>
                  <a:schemeClr val="accent1">
                    <a:lumMod val="50000"/>
                  </a:schemeClr>
                </a:solidFill>
              </a:rPr>
              <a:t>trị</a:t>
            </a:r>
            <a:r>
              <a:rPr lang="en-US" sz="1600" dirty="0">
                <a:solidFill>
                  <a:schemeClr val="accent1">
                    <a:lumMod val="50000"/>
                  </a:schemeClr>
                </a:solidFill>
              </a:rPr>
              <a:t>, </a:t>
            </a:r>
            <a:r>
              <a:rPr lang="en-US" sz="1600" dirty="0" err="1">
                <a:solidFill>
                  <a:schemeClr val="accent1">
                    <a:lumMod val="50000"/>
                  </a:schemeClr>
                </a:solidFill>
              </a:rPr>
              <a:t>các</a:t>
            </a:r>
            <a:r>
              <a:rPr lang="en-US" sz="1600" dirty="0">
                <a:solidFill>
                  <a:schemeClr val="accent1">
                    <a:lumMod val="50000"/>
                  </a:schemeClr>
                </a:solidFill>
              </a:rPr>
              <a:t> </a:t>
            </a:r>
            <a:r>
              <a:rPr lang="en-US" sz="1600" dirty="0" err="1">
                <a:solidFill>
                  <a:schemeClr val="accent1">
                    <a:lumMod val="50000"/>
                  </a:schemeClr>
                </a:solidFill>
              </a:rPr>
              <a:t>tổ</a:t>
            </a:r>
            <a:r>
              <a:rPr lang="en-US" sz="1600" dirty="0">
                <a:solidFill>
                  <a:schemeClr val="accent1">
                    <a:lumMod val="50000"/>
                  </a:schemeClr>
                </a:solidFill>
              </a:rPr>
              <a:t> </a:t>
            </a:r>
            <a:r>
              <a:rPr lang="en-US" sz="1600" dirty="0" err="1">
                <a:solidFill>
                  <a:schemeClr val="accent1">
                    <a:lumMod val="50000"/>
                  </a:schemeClr>
                </a:solidFill>
              </a:rPr>
              <a:t>chức</a:t>
            </a:r>
            <a:r>
              <a:rPr lang="en-US" sz="1600" dirty="0">
                <a:solidFill>
                  <a:schemeClr val="accent1">
                    <a:lumMod val="50000"/>
                  </a:schemeClr>
                </a:solidFill>
              </a:rPr>
              <a:t> CT-XH </a:t>
            </a:r>
            <a:r>
              <a:rPr lang="en-US" sz="1600" dirty="0" err="1">
                <a:solidFill>
                  <a:schemeClr val="accent1">
                    <a:lumMod val="50000"/>
                  </a:schemeClr>
                </a:solidFill>
              </a:rPr>
              <a:t>tại</a:t>
            </a:r>
            <a:r>
              <a:rPr lang="en-US" sz="1600" dirty="0">
                <a:solidFill>
                  <a:schemeClr val="accent1">
                    <a:lumMod val="50000"/>
                  </a:schemeClr>
                </a:solidFill>
              </a:rPr>
              <a:t> DN </a:t>
            </a:r>
            <a:r>
              <a:rPr lang="en-US" sz="1600" dirty="0" err="1">
                <a:solidFill>
                  <a:schemeClr val="accent1">
                    <a:lumMod val="50000"/>
                  </a:schemeClr>
                </a:solidFill>
              </a:rPr>
              <a:t>thuộc</a:t>
            </a:r>
            <a:r>
              <a:rPr lang="en-US" sz="1600" dirty="0">
                <a:solidFill>
                  <a:schemeClr val="accent1">
                    <a:lumMod val="50000"/>
                  </a:schemeClr>
                </a:solidFill>
              </a:rPr>
              <a:t> </a:t>
            </a:r>
            <a:r>
              <a:rPr lang="en-US" sz="1600" dirty="0" err="1">
                <a:solidFill>
                  <a:schemeClr val="accent1">
                    <a:lumMod val="50000"/>
                  </a:schemeClr>
                </a:solidFill>
              </a:rPr>
              <a:t>mọi</a:t>
            </a:r>
            <a:r>
              <a:rPr lang="en-US" sz="1600" dirty="0">
                <a:solidFill>
                  <a:schemeClr val="accent1">
                    <a:lumMod val="50000"/>
                  </a:schemeClr>
                </a:solidFill>
              </a:rPr>
              <a:t> </a:t>
            </a:r>
            <a:r>
              <a:rPr lang="en-US" sz="1600" dirty="0" err="1">
                <a:solidFill>
                  <a:schemeClr val="accent1">
                    <a:lumMod val="50000"/>
                  </a:schemeClr>
                </a:solidFill>
              </a:rPr>
              <a:t>thành</a:t>
            </a:r>
            <a:r>
              <a:rPr lang="en-US" sz="1600" dirty="0">
                <a:solidFill>
                  <a:schemeClr val="accent1">
                    <a:lumMod val="50000"/>
                  </a:schemeClr>
                </a:solidFill>
              </a:rPr>
              <a:t> </a:t>
            </a:r>
            <a:r>
              <a:rPr lang="en-US" sz="1600" dirty="0" err="1">
                <a:solidFill>
                  <a:schemeClr val="accent1">
                    <a:lumMod val="50000"/>
                  </a:schemeClr>
                </a:solidFill>
              </a:rPr>
              <a:t>phần</a:t>
            </a:r>
            <a:r>
              <a:rPr lang="en-US" sz="1600" dirty="0">
                <a:solidFill>
                  <a:schemeClr val="accent1">
                    <a:lumMod val="50000"/>
                  </a:schemeClr>
                </a:solidFill>
              </a:rPr>
              <a:t> </a:t>
            </a:r>
            <a:r>
              <a:rPr lang="en-US" sz="1600" dirty="0" err="1">
                <a:solidFill>
                  <a:schemeClr val="accent1">
                    <a:lumMod val="50000"/>
                  </a:schemeClr>
                </a:solidFill>
              </a:rPr>
              <a:t>kinh</a:t>
            </a:r>
            <a:r>
              <a:rPr lang="en-US" sz="1600" dirty="0">
                <a:solidFill>
                  <a:schemeClr val="accent1">
                    <a:lumMod val="50000"/>
                  </a:schemeClr>
                </a:solidFill>
              </a:rPr>
              <a:t> </a:t>
            </a:r>
            <a:r>
              <a:rPr lang="en-US" sz="1600" dirty="0" err="1">
                <a:solidFill>
                  <a:schemeClr val="accent1">
                    <a:lumMod val="50000"/>
                  </a:schemeClr>
                </a:solidFill>
              </a:rPr>
              <a:t>tế</a:t>
            </a:r>
            <a:r>
              <a:rPr lang="en-US" sz="1600" dirty="0">
                <a:solidFill>
                  <a:schemeClr val="accent1">
                    <a:lumMod val="50000"/>
                  </a:schemeClr>
                </a:solidFill>
              </a:rPr>
              <a:t>; </a:t>
            </a:r>
          </a:p>
          <a:p>
            <a:pPr algn="just"/>
            <a:r>
              <a:rPr lang="en-US" sz="1600" dirty="0" err="1">
                <a:solidFill>
                  <a:schemeClr val="accent1">
                    <a:lumMod val="50000"/>
                  </a:schemeClr>
                </a:solidFill>
              </a:rPr>
              <a:t>Rà</a:t>
            </a:r>
            <a:r>
              <a:rPr lang="en-US" sz="1600" dirty="0">
                <a:solidFill>
                  <a:schemeClr val="accent1">
                    <a:lumMod val="50000"/>
                  </a:schemeClr>
                </a:solidFill>
              </a:rPr>
              <a:t> </a:t>
            </a:r>
            <a:r>
              <a:rPr lang="en-US" sz="1600" dirty="0" err="1">
                <a:solidFill>
                  <a:schemeClr val="accent1">
                    <a:lumMod val="50000"/>
                  </a:schemeClr>
                </a:solidFill>
              </a:rPr>
              <a:t>soát</a:t>
            </a:r>
            <a:r>
              <a:rPr lang="en-US" sz="1600" dirty="0">
                <a:solidFill>
                  <a:schemeClr val="accent1">
                    <a:lumMod val="50000"/>
                  </a:schemeClr>
                </a:solidFill>
              </a:rPr>
              <a:t>, </a:t>
            </a:r>
            <a:r>
              <a:rPr lang="en-US" sz="1600" dirty="0" err="1">
                <a:solidFill>
                  <a:schemeClr val="accent1">
                    <a:lumMod val="50000"/>
                  </a:schemeClr>
                </a:solidFill>
              </a:rPr>
              <a:t>nghiên</a:t>
            </a:r>
            <a:r>
              <a:rPr lang="en-US" sz="1600" dirty="0">
                <a:solidFill>
                  <a:schemeClr val="accent1">
                    <a:lumMod val="50000"/>
                  </a:schemeClr>
                </a:solidFill>
              </a:rPr>
              <a:t> </a:t>
            </a:r>
            <a:r>
              <a:rPr lang="en-US" sz="1600" dirty="0" err="1">
                <a:solidFill>
                  <a:schemeClr val="accent1">
                    <a:lumMod val="50000"/>
                  </a:schemeClr>
                </a:solidFill>
              </a:rPr>
              <a:t>cứu</a:t>
            </a:r>
            <a:r>
              <a:rPr lang="en-US" sz="1600" dirty="0">
                <a:solidFill>
                  <a:schemeClr val="accent1">
                    <a:lumMod val="50000"/>
                  </a:schemeClr>
                </a:solidFill>
              </a:rPr>
              <a:t> </a:t>
            </a:r>
            <a:r>
              <a:rPr lang="en-US" sz="1600" dirty="0" err="1">
                <a:solidFill>
                  <a:schemeClr val="accent1">
                    <a:lumMod val="50000"/>
                  </a:schemeClr>
                </a:solidFill>
              </a:rPr>
              <a:t>đề</a:t>
            </a:r>
            <a:r>
              <a:rPr lang="en-US" sz="1600" dirty="0">
                <a:solidFill>
                  <a:schemeClr val="accent1">
                    <a:lumMod val="50000"/>
                  </a:schemeClr>
                </a:solidFill>
              </a:rPr>
              <a:t> </a:t>
            </a:r>
            <a:r>
              <a:rPr lang="en-US" sz="1600" dirty="0" err="1">
                <a:solidFill>
                  <a:schemeClr val="accent1">
                    <a:lumMod val="50000"/>
                  </a:schemeClr>
                </a:solidFill>
              </a:rPr>
              <a:t>xuất</a:t>
            </a:r>
            <a:r>
              <a:rPr lang="en-US" sz="1600" dirty="0">
                <a:solidFill>
                  <a:schemeClr val="accent1">
                    <a:lumMod val="50000"/>
                  </a:schemeClr>
                </a:solidFill>
              </a:rPr>
              <a:t> </a:t>
            </a:r>
            <a:r>
              <a:rPr lang="en-US" sz="1600" dirty="0" err="1">
                <a:solidFill>
                  <a:schemeClr val="accent1">
                    <a:lumMod val="50000"/>
                  </a:schemeClr>
                </a:solidFill>
              </a:rPr>
              <a:t>các</a:t>
            </a:r>
            <a:r>
              <a:rPr lang="en-US" sz="1600" dirty="0">
                <a:solidFill>
                  <a:schemeClr val="accent1">
                    <a:lumMod val="50000"/>
                  </a:schemeClr>
                </a:solidFill>
              </a:rPr>
              <a:t> </a:t>
            </a:r>
            <a:r>
              <a:rPr lang="en-US" sz="1600" dirty="0" err="1">
                <a:solidFill>
                  <a:schemeClr val="accent1">
                    <a:lumMod val="50000"/>
                  </a:schemeClr>
                </a:solidFill>
              </a:rPr>
              <a:t>quy</a:t>
            </a:r>
            <a:r>
              <a:rPr lang="en-US" sz="1600" dirty="0">
                <a:solidFill>
                  <a:schemeClr val="accent1">
                    <a:lumMod val="50000"/>
                  </a:schemeClr>
                </a:solidFill>
              </a:rPr>
              <a:t> </a:t>
            </a:r>
            <a:r>
              <a:rPr lang="en-US" sz="1600" dirty="0" err="1">
                <a:solidFill>
                  <a:schemeClr val="accent1">
                    <a:lumMod val="50000"/>
                  </a:schemeClr>
                </a:solidFill>
              </a:rPr>
              <a:t>định</a:t>
            </a:r>
            <a:r>
              <a:rPr lang="en-US" sz="1600" dirty="0">
                <a:solidFill>
                  <a:schemeClr val="accent1">
                    <a:lumMod val="50000"/>
                  </a:schemeClr>
                </a:solidFill>
              </a:rPr>
              <a:t> </a:t>
            </a:r>
            <a:r>
              <a:rPr lang="en-US" sz="1600" dirty="0" err="1">
                <a:solidFill>
                  <a:schemeClr val="accent1">
                    <a:lumMod val="50000"/>
                  </a:schemeClr>
                </a:solidFill>
              </a:rPr>
              <a:t>nhằm</a:t>
            </a:r>
            <a:r>
              <a:rPr lang="en-US" sz="1600" dirty="0">
                <a:solidFill>
                  <a:schemeClr val="accent1">
                    <a:lumMod val="50000"/>
                  </a:schemeClr>
                </a:solidFill>
              </a:rPr>
              <a:t> </a:t>
            </a:r>
            <a:r>
              <a:rPr lang="en-US" sz="1600" dirty="0" err="1">
                <a:solidFill>
                  <a:schemeClr val="accent1">
                    <a:lumMod val="50000"/>
                  </a:schemeClr>
                </a:solidFill>
              </a:rPr>
              <a:t>củng</a:t>
            </a:r>
            <a:r>
              <a:rPr lang="en-US" sz="1600" dirty="0">
                <a:solidFill>
                  <a:schemeClr val="accent1">
                    <a:lumMod val="50000"/>
                  </a:schemeClr>
                </a:solidFill>
              </a:rPr>
              <a:t> </a:t>
            </a:r>
            <a:r>
              <a:rPr lang="en-US" sz="1600" dirty="0" err="1">
                <a:solidFill>
                  <a:schemeClr val="accent1">
                    <a:lumMod val="50000"/>
                  </a:schemeClr>
                </a:solidFill>
              </a:rPr>
              <a:t>cố</a:t>
            </a:r>
            <a:r>
              <a:rPr lang="en-US" sz="1600" dirty="0">
                <a:solidFill>
                  <a:schemeClr val="accent1">
                    <a:lumMod val="50000"/>
                  </a:schemeClr>
                </a:solidFill>
              </a:rPr>
              <a:t>, </a:t>
            </a:r>
            <a:r>
              <a:rPr lang="en-US" sz="1600" dirty="0" err="1">
                <a:solidFill>
                  <a:schemeClr val="accent1">
                    <a:lumMod val="50000"/>
                  </a:schemeClr>
                </a:solidFill>
              </a:rPr>
              <a:t>xây</a:t>
            </a:r>
            <a:r>
              <a:rPr lang="en-US" sz="1600" dirty="0">
                <a:solidFill>
                  <a:schemeClr val="accent1">
                    <a:lumMod val="50000"/>
                  </a:schemeClr>
                </a:solidFill>
              </a:rPr>
              <a:t> </a:t>
            </a:r>
            <a:r>
              <a:rPr lang="en-US" sz="1600" dirty="0" err="1">
                <a:solidFill>
                  <a:schemeClr val="accent1">
                    <a:lumMod val="50000"/>
                  </a:schemeClr>
                </a:solidFill>
              </a:rPr>
              <a:t>dựng</a:t>
            </a:r>
            <a:r>
              <a:rPr lang="en-US" sz="1600" dirty="0">
                <a:solidFill>
                  <a:schemeClr val="accent1">
                    <a:lumMod val="50000"/>
                  </a:schemeClr>
                </a:solidFill>
              </a:rPr>
              <a:t> </a:t>
            </a:r>
            <a:r>
              <a:rPr lang="en-US" sz="1600" dirty="0" err="1">
                <a:solidFill>
                  <a:schemeClr val="accent1">
                    <a:lumMod val="50000"/>
                  </a:schemeClr>
                </a:solidFill>
              </a:rPr>
              <a:t>và</a:t>
            </a:r>
            <a:r>
              <a:rPr lang="en-US" sz="1600" dirty="0">
                <a:solidFill>
                  <a:schemeClr val="accent1">
                    <a:lumMod val="50000"/>
                  </a:schemeClr>
                </a:solidFill>
              </a:rPr>
              <a:t> </a:t>
            </a:r>
            <a:r>
              <a:rPr lang="en-US" sz="1600" dirty="0" err="1">
                <a:solidFill>
                  <a:schemeClr val="accent1">
                    <a:lumMod val="50000"/>
                  </a:schemeClr>
                </a:solidFill>
              </a:rPr>
              <a:t>phát</a:t>
            </a:r>
            <a:r>
              <a:rPr lang="en-US" sz="1600" dirty="0">
                <a:solidFill>
                  <a:schemeClr val="accent1">
                    <a:lumMod val="50000"/>
                  </a:schemeClr>
                </a:solidFill>
              </a:rPr>
              <a:t> </a:t>
            </a:r>
            <a:r>
              <a:rPr lang="en-US" sz="1600" dirty="0" err="1">
                <a:solidFill>
                  <a:schemeClr val="accent1">
                    <a:lumMod val="50000"/>
                  </a:schemeClr>
                </a:solidFill>
              </a:rPr>
              <a:t>triển</a:t>
            </a:r>
            <a:r>
              <a:rPr lang="en-US" sz="1600" dirty="0">
                <a:solidFill>
                  <a:schemeClr val="accent1">
                    <a:lumMod val="50000"/>
                  </a:schemeClr>
                </a:solidFill>
              </a:rPr>
              <a:t> </a:t>
            </a:r>
            <a:r>
              <a:rPr lang="en-US" sz="1600" dirty="0" err="1">
                <a:solidFill>
                  <a:schemeClr val="accent1">
                    <a:lumMod val="50000"/>
                  </a:schemeClr>
                </a:solidFill>
              </a:rPr>
              <a:t>tổ</a:t>
            </a:r>
            <a:r>
              <a:rPr lang="en-US" sz="1600" dirty="0">
                <a:solidFill>
                  <a:schemeClr val="accent1">
                    <a:lumMod val="50000"/>
                  </a:schemeClr>
                </a:solidFill>
              </a:rPr>
              <a:t> </a:t>
            </a:r>
            <a:r>
              <a:rPr lang="en-US" sz="1600" dirty="0" err="1">
                <a:solidFill>
                  <a:schemeClr val="accent1">
                    <a:lumMod val="50000"/>
                  </a:schemeClr>
                </a:solidFill>
              </a:rPr>
              <a:t>chức</a:t>
            </a:r>
            <a:r>
              <a:rPr lang="en-US" sz="1600" dirty="0">
                <a:solidFill>
                  <a:schemeClr val="accent1">
                    <a:lumMod val="50000"/>
                  </a:schemeClr>
                </a:solidFill>
              </a:rPr>
              <a:t> </a:t>
            </a:r>
            <a:r>
              <a:rPr lang="en-US" sz="1600" dirty="0" err="1">
                <a:solidFill>
                  <a:schemeClr val="accent1">
                    <a:lumMod val="50000"/>
                  </a:schemeClr>
                </a:solidFill>
              </a:rPr>
              <a:t>Đoàn</a:t>
            </a:r>
            <a:r>
              <a:rPr lang="en-US" sz="1600" dirty="0">
                <a:solidFill>
                  <a:schemeClr val="accent1">
                    <a:lumMod val="50000"/>
                  </a:schemeClr>
                </a:solidFill>
              </a:rPr>
              <a:t> </a:t>
            </a:r>
            <a:r>
              <a:rPr lang="en-US" sz="1600" dirty="0" err="1">
                <a:solidFill>
                  <a:schemeClr val="accent1">
                    <a:lumMod val="50000"/>
                  </a:schemeClr>
                </a:solidFill>
              </a:rPr>
              <a:t>thanh</a:t>
            </a:r>
            <a:r>
              <a:rPr lang="en-US" sz="1600" dirty="0">
                <a:solidFill>
                  <a:schemeClr val="accent1">
                    <a:lumMod val="50000"/>
                  </a:schemeClr>
                </a:solidFill>
              </a:rPr>
              <a:t> </a:t>
            </a:r>
            <a:r>
              <a:rPr lang="en-US" sz="1600" dirty="0" err="1">
                <a:solidFill>
                  <a:schemeClr val="accent1">
                    <a:lumMod val="50000"/>
                  </a:schemeClr>
                </a:solidFill>
              </a:rPr>
              <a:t>niên</a:t>
            </a:r>
            <a:r>
              <a:rPr lang="en-US" sz="1600" dirty="0">
                <a:solidFill>
                  <a:schemeClr val="accent1">
                    <a:lumMod val="50000"/>
                  </a:schemeClr>
                </a:solidFill>
              </a:rPr>
              <a:t> </a:t>
            </a:r>
            <a:r>
              <a:rPr lang="en-US" sz="1600" dirty="0" err="1">
                <a:solidFill>
                  <a:schemeClr val="accent1">
                    <a:lumMod val="50000"/>
                  </a:schemeClr>
                </a:solidFill>
              </a:rPr>
              <a:t>trong</a:t>
            </a:r>
            <a:r>
              <a:rPr lang="en-US" sz="1600" dirty="0">
                <a:solidFill>
                  <a:schemeClr val="accent1">
                    <a:lumMod val="50000"/>
                  </a:schemeClr>
                </a:solidFill>
              </a:rPr>
              <a:t> </a:t>
            </a:r>
            <a:r>
              <a:rPr lang="en-US" sz="1600" dirty="0" err="1">
                <a:solidFill>
                  <a:schemeClr val="accent1">
                    <a:lumMod val="50000"/>
                  </a:schemeClr>
                </a:solidFill>
              </a:rPr>
              <a:t>các</a:t>
            </a:r>
            <a:r>
              <a:rPr lang="en-US" sz="1600" dirty="0">
                <a:solidFill>
                  <a:schemeClr val="accent1">
                    <a:lumMod val="50000"/>
                  </a:schemeClr>
                </a:solidFill>
              </a:rPr>
              <a:t> DN </a:t>
            </a:r>
            <a:r>
              <a:rPr lang="en-US" sz="1600" dirty="0" err="1">
                <a:solidFill>
                  <a:schemeClr val="accent1">
                    <a:lumMod val="50000"/>
                  </a:schemeClr>
                </a:solidFill>
              </a:rPr>
              <a:t>ngoài</a:t>
            </a:r>
            <a:r>
              <a:rPr lang="en-US" sz="1600" dirty="0">
                <a:solidFill>
                  <a:schemeClr val="accent1">
                    <a:lumMod val="50000"/>
                  </a:schemeClr>
                </a:solidFill>
              </a:rPr>
              <a:t> NN</a:t>
            </a:r>
            <a:r>
              <a:rPr lang="en-US" sz="1500" dirty="0">
                <a:latin typeface="Calibri (Body)"/>
              </a:rPr>
              <a:t>.</a:t>
            </a:r>
          </a:p>
          <a:p>
            <a:endParaRPr lang="en-US" sz="1500" dirty="0"/>
          </a:p>
        </p:txBody>
      </p:sp>
    </p:spTree>
    <p:extLst>
      <p:ext uri="{BB962C8B-B14F-4D97-AF65-F5344CB8AC3E}">
        <p14:creationId xmlns:p14="http://schemas.microsoft.com/office/powerpoint/2010/main" val="348171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70EAC39-B580-CC64-5F02-699B283AFDB3}"/>
              </a:ext>
            </a:extLst>
          </p:cNvPr>
          <p:cNvCxnSpPr>
            <a:cxnSpLocks/>
          </p:cNvCxnSpPr>
          <p:nvPr/>
        </p:nvCxnSpPr>
        <p:spPr>
          <a:xfrm>
            <a:off x="914713" y="4047307"/>
            <a:ext cx="9417239" cy="0"/>
          </a:xfrm>
          <a:prstGeom prst="line">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AA236F5-5E3B-E746-B4D1-C2BCEE0BC080}"/>
              </a:ext>
            </a:extLst>
          </p:cNvPr>
          <p:cNvSpPr txBox="1">
            <a:spLocks/>
          </p:cNvSpPr>
          <p:nvPr/>
        </p:nvSpPr>
        <p:spPr>
          <a:xfrm>
            <a:off x="372337" y="179034"/>
            <a:ext cx="10262788" cy="810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gradFill>
                  <a:gsLst>
                    <a:gs pos="0">
                      <a:srgbClr val="AB7A2B"/>
                    </a:gs>
                    <a:gs pos="100000">
                      <a:srgbClr val="ECE383"/>
                    </a:gs>
                  </a:gsLst>
                  <a:lin ang="18900000" scaled="1"/>
                </a:gradFill>
                <a:latin typeface="+mn-lt"/>
                <a:ea typeface="+mn-ea"/>
                <a:cs typeface="+mn-cs"/>
              </a:rPr>
              <a:t>III. </a:t>
            </a:r>
            <a:r>
              <a:rPr lang="en-US" sz="2600" b="1" dirty="0" err="1">
                <a:gradFill>
                  <a:gsLst>
                    <a:gs pos="0">
                      <a:srgbClr val="AB7A2B"/>
                    </a:gs>
                    <a:gs pos="100000">
                      <a:srgbClr val="ECE383"/>
                    </a:gs>
                  </a:gsLst>
                  <a:lin ang="18900000" scaled="1"/>
                </a:gradFill>
                <a:latin typeface="+mn-lt"/>
                <a:ea typeface="+mn-ea"/>
                <a:cs typeface="+mn-cs"/>
              </a:rPr>
              <a:t>Tổ</a:t>
            </a:r>
            <a:r>
              <a:rPr lang="en-US" sz="2600" b="1" dirty="0">
                <a:gradFill>
                  <a:gsLst>
                    <a:gs pos="0">
                      <a:srgbClr val="AB7A2B"/>
                    </a:gs>
                    <a:gs pos="100000">
                      <a:srgbClr val="ECE383"/>
                    </a:gs>
                  </a:gsLst>
                  <a:lin ang="18900000" scaled="1"/>
                </a:gradFill>
                <a:latin typeface="+mn-lt"/>
                <a:ea typeface="+mn-ea"/>
                <a:cs typeface="+mn-cs"/>
              </a:rPr>
              <a:t> </a:t>
            </a:r>
            <a:r>
              <a:rPr lang="en-US" sz="2600" b="1" dirty="0" err="1">
                <a:gradFill>
                  <a:gsLst>
                    <a:gs pos="0">
                      <a:srgbClr val="AB7A2B"/>
                    </a:gs>
                    <a:gs pos="100000">
                      <a:srgbClr val="ECE383"/>
                    </a:gs>
                  </a:gsLst>
                  <a:lin ang="18900000" scaled="1"/>
                </a:gradFill>
                <a:latin typeface="+mn-lt"/>
                <a:ea typeface="+mn-ea"/>
                <a:cs typeface="+mn-cs"/>
              </a:rPr>
              <a:t>chức</a:t>
            </a:r>
            <a:r>
              <a:rPr lang="en-US" sz="2600" b="1" dirty="0">
                <a:gradFill>
                  <a:gsLst>
                    <a:gs pos="0">
                      <a:srgbClr val="AB7A2B"/>
                    </a:gs>
                    <a:gs pos="100000">
                      <a:srgbClr val="ECE383"/>
                    </a:gs>
                  </a:gsLst>
                  <a:lin ang="18900000" scaled="1"/>
                </a:gradFill>
                <a:latin typeface="+mn-lt"/>
                <a:ea typeface="+mn-ea"/>
                <a:cs typeface="+mn-cs"/>
              </a:rPr>
              <a:t> </a:t>
            </a:r>
            <a:r>
              <a:rPr lang="en-US" sz="2600" b="1" dirty="0" err="1">
                <a:gradFill>
                  <a:gsLst>
                    <a:gs pos="0">
                      <a:srgbClr val="AB7A2B"/>
                    </a:gs>
                    <a:gs pos="100000">
                      <a:srgbClr val="ECE383"/>
                    </a:gs>
                  </a:gsLst>
                  <a:lin ang="18900000" scaled="1"/>
                </a:gradFill>
                <a:latin typeface="+mn-lt"/>
                <a:ea typeface="+mn-ea"/>
                <a:cs typeface="+mn-cs"/>
              </a:rPr>
              <a:t>thực</a:t>
            </a:r>
            <a:r>
              <a:rPr lang="en-US" sz="2600" b="1" dirty="0">
                <a:gradFill>
                  <a:gsLst>
                    <a:gs pos="0">
                      <a:srgbClr val="AB7A2B"/>
                    </a:gs>
                    <a:gs pos="100000">
                      <a:srgbClr val="ECE383"/>
                    </a:gs>
                  </a:gsLst>
                  <a:lin ang="18900000" scaled="1"/>
                </a:gradFill>
                <a:latin typeface="+mn-lt"/>
                <a:ea typeface="+mn-ea"/>
                <a:cs typeface="+mn-cs"/>
              </a:rPr>
              <a:t> </a:t>
            </a:r>
            <a:r>
              <a:rPr lang="en-US" sz="2600" b="1" dirty="0" err="1">
                <a:gradFill>
                  <a:gsLst>
                    <a:gs pos="0">
                      <a:srgbClr val="AB7A2B"/>
                    </a:gs>
                    <a:gs pos="100000">
                      <a:srgbClr val="ECE383"/>
                    </a:gs>
                  </a:gsLst>
                  <a:lin ang="18900000" scaled="1"/>
                </a:gradFill>
                <a:latin typeface="+mn-lt"/>
                <a:ea typeface="+mn-ea"/>
                <a:cs typeface="+mn-cs"/>
              </a:rPr>
              <a:t>hiện</a:t>
            </a:r>
            <a:r>
              <a:rPr lang="en-US" sz="2600" b="1" dirty="0">
                <a:gradFill>
                  <a:gsLst>
                    <a:gs pos="0">
                      <a:srgbClr val="AB7A2B"/>
                    </a:gs>
                    <a:gs pos="100000">
                      <a:srgbClr val="ECE383"/>
                    </a:gs>
                  </a:gsLst>
                  <a:lin ang="18900000" scaled="1"/>
                </a:gradFill>
                <a:latin typeface="+mn-lt"/>
                <a:ea typeface="+mn-ea"/>
                <a:cs typeface="+mn-cs"/>
              </a:rPr>
              <a:t> </a:t>
            </a:r>
            <a:endParaRPr lang="x-none" sz="2600" b="1" dirty="0">
              <a:gradFill>
                <a:gsLst>
                  <a:gs pos="0">
                    <a:srgbClr val="AB7A2B"/>
                  </a:gs>
                  <a:gs pos="100000">
                    <a:srgbClr val="ECE383"/>
                  </a:gs>
                </a:gsLst>
                <a:lin ang="18900000" scaled="1"/>
              </a:gradFill>
              <a:latin typeface="+mn-lt"/>
              <a:ea typeface="+mn-ea"/>
              <a:cs typeface="+mn-cs"/>
            </a:endParaRPr>
          </a:p>
        </p:txBody>
      </p:sp>
      <p:sp>
        <p:nvSpPr>
          <p:cNvPr id="2" name="Rectangle 23">
            <a:extLst>
              <a:ext uri="{FF2B5EF4-FFF2-40B4-BE49-F238E27FC236}">
                <a16:creationId xmlns:a16="http://schemas.microsoft.com/office/drawing/2014/main" id="{06C51424-F3D0-EAB9-0E30-CF6570700BDF}"/>
              </a:ext>
            </a:extLst>
          </p:cNvPr>
          <p:cNvSpPr/>
          <p:nvPr/>
        </p:nvSpPr>
        <p:spPr>
          <a:xfrm>
            <a:off x="0" y="169813"/>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cxnSp>
        <p:nvCxnSpPr>
          <p:cNvPr id="3" name="Straight Connector 2">
            <a:extLst>
              <a:ext uri="{FF2B5EF4-FFF2-40B4-BE49-F238E27FC236}">
                <a16:creationId xmlns:a16="http://schemas.microsoft.com/office/drawing/2014/main" id="{804D203E-F203-0E61-3D79-468017419DD1}"/>
              </a:ext>
            </a:extLst>
          </p:cNvPr>
          <p:cNvCxnSpPr>
            <a:cxnSpLocks/>
          </p:cNvCxnSpPr>
          <p:nvPr/>
        </p:nvCxnSpPr>
        <p:spPr>
          <a:xfrm>
            <a:off x="860288" y="2707471"/>
            <a:ext cx="9471664" cy="0"/>
          </a:xfrm>
          <a:prstGeom prst="line">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89A793E-3F91-8646-2024-6DB20101DFD5}"/>
              </a:ext>
            </a:extLst>
          </p:cNvPr>
          <p:cNvSpPr txBox="1"/>
          <p:nvPr/>
        </p:nvSpPr>
        <p:spPr>
          <a:xfrm>
            <a:off x="2990829" y="3800821"/>
            <a:ext cx="5696001" cy="277000"/>
          </a:xfrm>
          <a:prstGeom prst="rect">
            <a:avLst/>
          </a:prstGeom>
          <a:noFill/>
        </p:spPr>
        <p:txBody>
          <a:bodyPr wrap="square" rtlCol="0">
            <a:spAutoFit/>
          </a:bodyPr>
          <a:lstStyle/>
          <a:p>
            <a:endParaRPr lang="en-US" altLang="ko-KR" sz="1200" dirty="0">
              <a:solidFill>
                <a:schemeClr val="tx1">
                  <a:lumMod val="65000"/>
                  <a:lumOff val="35000"/>
                </a:schemeClr>
              </a:solidFill>
            </a:endParaRPr>
          </a:p>
        </p:txBody>
      </p:sp>
      <p:sp>
        <p:nvSpPr>
          <p:cNvPr id="16" name="Content Placeholder 5">
            <a:extLst>
              <a:ext uri="{FF2B5EF4-FFF2-40B4-BE49-F238E27FC236}">
                <a16:creationId xmlns:a16="http://schemas.microsoft.com/office/drawing/2014/main" id="{566C42DD-D981-22EE-C6D3-23E3658B2A80}"/>
              </a:ext>
            </a:extLst>
          </p:cNvPr>
          <p:cNvSpPr txBox="1">
            <a:spLocks/>
          </p:cNvSpPr>
          <p:nvPr/>
        </p:nvSpPr>
        <p:spPr>
          <a:xfrm>
            <a:off x="568687" y="894387"/>
            <a:ext cx="9493978" cy="24973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itchFamily="2" charset="2"/>
              <a:buChar char="§"/>
            </a:pPr>
            <a:r>
              <a:rPr lang="vi-VN" sz="1800" dirty="0">
                <a:gradFill>
                  <a:gsLst>
                    <a:gs pos="0">
                      <a:srgbClr val="AB7A2B"/>
                    </a:gs>
                    <a:gs pos="100000">
                      <a:srgbClr val="ECE383"/>
                    </a:gs>
                  </a:gsLst>
                  <a:lin ang="18900000" scaled="1"/>
                </a:gradFill>
                <a:latin typeface="Calibri" panose="020F0502020204030204" pitchFamily="34" charset="0"/>
                <a:cs typeface="Calibri" panose="020F0502020204030204" pitchFamily="34" charset="0"/>
              </a:rPr>
              <a:t>Các Bộ trưởng, Thủ trưởng cơ quan ngang bộ, Thủ trưởng cơ quan thuộc Chính phủ, Chủ tịch Ủy ban nhân dân tỉnh, thành phố trực thuộc Trung ương:</a:t>
            </a:r>
            <a:endParaRPr lang="en-US" sz="1800" dirty="0">
              <a:gradFill>
                <a:gsLst>
                  <a:gs pos="0">
                    <a:srgbClr val="AB7A2B"/>
                  </a:gs>
                  <a:gs pos="100000">
                    <a:srgbClr val="ECE383"/>
                  </a:gs>
                </a:gsLst>
                <a:lin ang="18900000" scaled="1"/>
              </a:gradFill>
              <a:latin typeface="Calibri" panose="020F0502020204030204" pitchFamily="34" charset="0"/>
              <a:cs typeface="Calibri" panose="020F0502020204030204" pitchFamily="34" charset="0"/>
            </a:endParaRPr>
          </a:p>
          <a:p>
            <a:pPr lvl="1" algn="just">
              <a:buFontTx/>
              <a:buChar char="-"/>
            </a:pPr>
            <a:r>
              <a:rPr lang="en-US" sz="1800" dirty="0">
                <a:solidFill>
                  <a:schemeClr val="bg1"/>
                </a:solidFill>
                <a:latin typeface="Calibri" panose="020F0502020204030204" pitchFamily="34" charset="0"/>
                <a:cs typeface="Calibri" panose="020F0502020204030204" pitchFamily="34" charset="0"/>
              </a:rPr>
              <a:t>Ban </a:t>
            </a:r>
            <a:r>
              <a:rPr lang="en-US" sz="1800" dirty="0" err="1">
                <a:solidFill>
                  <a:schemeClr val="bg1"/>
                </a:solidFill>
                <a:latin typeface="Calibri" panose="020F0502020204030204" pitchFamily="34" charset="0"/>
                <a:cs typeface="Calibri" panose="020F0502020204030204" pitchFamily="34" charset="0"/>
              </a:rPr>
              <a:t>hành</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Kế</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hoạch</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hành</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động</a:t>
            </a:r>
            <a:r>
              <a:rPr lang="vi-VN" sz="1800" dirty="0">
                <a:solidFill>
                  <a:schemeClr val="bg1"/>
                </a:solidFill>
                <a:latin typeface="Calibri" panose="020F0502020204030204" pitchFamily="34" charset="0"/>
                <a:cs typeface="Calibri" panose="020F0502020204030204" pitchFamily="34" charset="0"/>
              </a:rPr>
              <a:t> triển khai thực hiện </a:t>
            </a:r>
            <a:r>
              <a:rPr lang="en-US" sz="1800" dirty="0">
                <a:solidFill>
                  <a:schemeClr val="bg1"/>
                </a:solidFill>
                <a:latin typeface="Calibri" panose="020F0502020204030204" pitchFamily="34" charset="0"/>
                <a:cs typeface="Calibri" panose="020F0502020204030204" pitchFamily="34" charset="0"/>
              </a:rPr>
              <a:t>NQ </a:t>
            </a:r>
            <a:r>
              <a:rPr lang="en-US" sz="1800" dirty="0" err="1">
                <a:solidFill>
                  <a:schemeClr val="bg1"/>
                </a:solidFill>
                <a:latin typeface="Calibri" panose="020F0502020204030204" pitchFamily="34" charset="0"/>
                <a:cs typeface="Calibri" panose="020F0502020204030204" pitchFamily="34" charset="0"/>
              </a:rPr>
              <a:t>trước</a:t>
            </a:r>
            <a:r>
              <a:rPr lang="en-US" sz="1800" dirty="0">
                <a:solidFill>
                  <a:schemeClr val="bg1"/>
                </a:solidFill>
                <a:latin typeface="Calibri" panose="020F0502020204030204" pitchFamily="34" charset="0"/>
                <a:cs typeface="Calibri" panose="020F0502020204030204" pitchFamily="34" charset="0"/>
              </a:rPr>
              <a:t> </a:t>
            </a:r>
            <a:r>
              <a:rPr lang="en-US" sz="1800" b="1" dirty="0">
                <a:solidFill>
                  <a:schemeClr val="bg1"/>
                </a:solidFill>
                <a:latin typeface="Calibri" panose="020F0502020204030204" pitchFamily="34" charset="0"/>
                <a:cs typeface="Calibri" panose="020F0502020204030204" pitchFamily="34" charset="0"/>
              </a:rPr>
              <a:t>01/7/2024</a:t>
            </a:r>
          </a:p>
          <a:p>
            <a:pPr lvl="1" algn="just">
              <a:buFontTx/>
              <a:buChar char="-"/>
            </a:pPr>
            <a:r>
              <a:rPr lang="en-US" sz="1800" dirty="0">
                <a:solidFill>
                  <a:schemeClr val="bg1"/>
                </a:solidFill>
                <a:latin typeface="Calibri" panose="020F0502020204030204" pitchFamily="34" charset="0"/>
                <a:cs typeface="Calibri" panose="020F0502020204030204" pitchFamily="34" charset="0"/>
              </a:rPr>
              <a:t>C</a:t>
            </a:r>
            <a:r>
              <a:rPr lang="vi-VN" sz="1800" dirty="0">
                <a:solidFill>
                  <a:schemeClr val="bg1"/>
                </a:solidFill>
                <a:latin typeface="Calibri" panose="020F0502020204030204" pitchFamily="34" charset="0"/>
                <a:cs typeface="Calibri" panose="020F0502020204030204" pitchFamily="34" charset="0"/>
              </a:rPr>
              <a:t>hỉ đạo, tăng cường kiểm tra, đôn đốc việc triển khai thực hiện Chương trình hành động</a:t>
            </a:r>
            <a:r>
              <a:rPr lang="en-US" sz="1800" dirty="0">
                <a:solidFill>
                  <a:schemeClr val="bg1"/>
                </a:solidFill>
                <a:latin typeface="Calibri" panose="020F0502020204030204" pitchFamily="34" charset="0"/>
                <a:cs typeface="Calibri" panose="020F0502020204030204" pitchFamily="34" charset="0"/>
              </a:rPr>
              <a:t> </a:t>
            </a:r>
            <a:r>
              <a:rPr lang="vi-VN" sz="1800" dirty="0">
                <a:solidFill>
                  <a:schemeClr val="bg1"/>
                </a:solidFill>
                <a:latin typeface="Calibri" panose="020F0502020204030204" pitchFamily="34" charset="0"/>
                <a:cs typeface="Calibri" panose="020F0502020204030204" pitchFamily="34" charset="0"/>
              </a:rPr>
              <a:t>của Chính phủ; </a:t>
            </a:r>
            <a:r>
              <a:rPr lang="en-US" sz="1800" dirty="0" err="1">
                <a:solidFill>
                  <a:schemeClr val="bg1"/>
                </a:solidFill>
                <a:latin typeface="Calibri" panose="020F0502020204030204" pitchFamily="34" charset="0"/>
                <a:cs typeface="Calibri" panose="020F0502020204030204" pitchFamily="34" charset="0"/>
              </a:rPr>
              <a:t>thực</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hiện</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sơ</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kết</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tổng</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kết</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và</a:t>
            </a:r>
            <a:r>
              <a:rPr lang="en-US" sz="1800" dirty="0">
                <a:solidFill>
                  <a:schemeClr val="bg1"/>
                </a:solidFill>
                <a:latin typeface="Calibri" panose="020F0502020204030204" pitchFamily="34" charset="0"/>
                <a:cs typeface="Calibri" panose="020F0502020204030204" pitchFamily="34" charset="0"/>
              </a:rPr>
              <a:t> </a:t>
            </a:r>
            <a:r>
              <a:rPr lang="vi-VN" sz="1800" dirty="0">
                <a:solidFill>
                  <a:schemeClr val="bg1"/>
                </a:solidFill>
                <a:latin typeface="Calibri" panose="020F0502020204030204" pitchFamily="34" charset="0"/>
                <a:cs typeface="Calibri" panose="020F0502020204030204" pitchFamily="34" charset="0"/>
              </a:rPr>
              <a:t>báo cáo </a:t>
            </a:r>
            <a:r>
              <a:rPr lang="en-US" sz="1800" dirty="0" err="1">
                <a:solidFill>
                  <a:schemeClr val="bg1"/>
                </a:solidFill>
                <a:latin typeface="Calibri" panose="020F0502020204030204" pitchFamily="34" charset="0"/>
                <a:cs typeface="Calibri" panose="020F0502020204030204" pitchFamily="34" charset="0"/>
              </a:rPr>
              <a:t>theo</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yêu</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cầu</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của</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cấp</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có</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thẩm</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quyền</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định</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kỳ</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hằng</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năm</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báo</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cáo</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tình</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hình</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thực</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hiện</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gửi</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Bộ</a:t>
            </a:r>
            <a:r>
              <a:rPr lang="en-US" sz="1800" dirty="0">
                <a:solidFill>
                  <a:schemeClr val="bg1"/>
                </a:solidFill>
                <a:latin typeface="Calibri" panose="020F0502020204030204" pitchFamily="34" charset="0"/>
                <a:cs typeface="Calibri" panose="020F0502020204030204" pitchFamily="34" charset="0"/>
              </a:rPr>
              <a:t> KH&amp;ĐT.</a:t>
            </a:r>
          </a:p>
        </p:txBody>
      </p:sp>
      <p:sp>
        <p:nvSpPr>
          <p:cNvPr id="19" name="Content Placeholder 5">
            <a:extLst>
              <a:ext uri="{FF2B5EF4-FFF2-40B4-BE49-F238E27FC236}">
                <a16:creationId xmlns:a16="http://schemas.microsoft.com/office/drawing/2014/main" id="{12DDC1A4-5C1E-492D-CA53-72140B9AF74B}"/>
              </a:ext>
            </a:extLst>
          </p:cNvPr>
          <p:cNvSpPr txBox="1">
            <a:spLocks/>
          </p:cNvSpPr>
          <p:nvPr/>
        </p:nvSpPr>
        <p:spPr>
          <a:xfrm>
            <a:off x="923534" y="4273666"/>
            <a:ext cx="9167945" cy="625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lnSpc>
                <a:spcPts val="1700"/>
              </a:lnSpc>
              <a:spcBef>
                <a:spcPts val="600"/>
              </a:spcBef>
              <a:spcAft>
                <a:spcPts val="0"/>
              </a:spcAft>
              <a:buFont typeface="Wingdings" panose="05000000000000000000" pitchFamily="2" charset="2"/>
              <a:buChar char="§"/>
            </a:pPr>
            <a:r>
              <a:rPr lang="vi-VN" sz="1800" dirty="0">
                <a:gradFill>
                  <a:gsLst>
                    <a:gs pos="0">
                      <a:srgbClr val="AB7A2B"/>
                    </a:gs>
                    <a:gs pos="100000">
                      <a:srgbClr val="ECE383"/>
                    </a:gs>
                  </a:gsLst>
                  <a:lin ang="18900000" scaled="1"/>
                </a:gradFill>
                <a:latin typeface="Calibri" panose="020F0502020204030204" pitchFamily="34" charset="0"/>
                <a:cs typeface="Calibri" panose="020F0502020204030204" pitchFamily="34" charset="0"/>
              </a:rPr>
              <a:t>Bộ Thông tin và Truyền thông</a:t>
            </a:r>
            <a:r>
              <a:rPr lang="vi-VN"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chemeClr val="bg1"/>
                </a:solidFill>
              </a:rPr>
              <a:t>chỉ</a:t>
            </a:r>
            <a:r>
              <a:rPr lang="en-US" sz="1800" dirty="0">
                <a:solidFill>
                  <a:schemeClr val="bg1"/>
                </a:solidFill>
              </a:rPr>
              <a:t> </a:t>
            </a:r>
            <a:r>
              <a:rPr lang="en-US" sz="1800" dirty="0" err="1">
                <a:solidFill>
                  <a:schemeClr val="bg1"/>
                </a:solidFill>
              </a:rPr>
              <a:t>đạo</a:t>
            </a:r>
            <a:r>
              <a:rPr lang="en-US" sz="1800" dirty="0">
                <a:solidFill>
                  <a:schemeClr val="bg1"/>
                </a:solidFill>
              </a:rPr>
              <a:t> </a:t>
            </a:r>
            <a:r>
              <a:rPr lang="en-US" sz="1800" dirty="0" err="1">
                <a:solidFill>
                  <a:schemeClr val="bg1"/>
                </a:solidFill>
              </a:rPr>
              <a:t>các</a:t>
            </a:r>
            <a:r>
              <a:rPr lang="en-US" sz="1800" dirty="0">
                <a:solidFill>
                  <a:schemeClr val="bg1"/>
                </a:solidFill>
              </a:rPr>
              <a:t> </a:t>
            </a:r>
            <a:r>
              <a:rPr lang="en-US" sz="1800" dirty="0" err="1">
                <a:solidFill>
                  <a:schemeClr val="bg1"/>
                </a:solidFill>
              </a:rPr>
              <a:t>cơ</a:t>
            </a:r>
            <a:r>
              <a:rPr lang="en-US" sz="1800" dirty="0">
                <a:solidFill>
                  <a:schemeClr val="bg1"/>
                </a:solidFill>
              </a:rPr>
              <a:t> </a:t>
            </a:r>
            <a:r>
              <a:rPr lang="en-US" sz="1800" dirty="0" err="1">
                <a:solidFill>
                  <a:schemeClr val="bg1"/>
                </a:solidFill>
              </a:rPr>
              <a:t>quan</a:t>
            </a:r>
            <a:r>
              <a:rPr lang="en-US" sz="1800" dirty="0">
                <a:solidFill>
                  <a:schemeClr val="bg1"/>
                </a:solidFill>
              </a:rPr>
              <a:t> </a:t>
            </a:r>
            <a:r>
              <a:rPr lang="en-US" sz="1800" dirty="0" err="1">
                <a:solidFill>
                  <a:schemeClr val="bg1"/>
                </a:solidFill>
              </a:rPr>
              <a:t>báo</a:t>
            </a:r>
            <a:r>
              <a:rPr lang="en-US" sz="1800" dirty="0">
                <a:solidFill>
                  <a:schemeClr val="bg1"/>
                </a:solidFill>
              </a:rPr>
              <a:t> </a:t>
            </a:r>
            <a:r>
              <a:rPr lang="en-US" sz="1800" dirty="0" err="1">
                <a:solidFill>
                  <a:schemeClr val="bg1"/>
                </a:solidFill>
              </a:rPr>
              <a:t>chí</a:t>
            </a:r>
            <a:r>
              <a:rPr lang="en-US" sz="1800" dirty="0">
                <a:solidFill>
                  <a:schemeClr val="bg1"/>
                </a:solidFill>
              </a:rPr>
              <a:t>, </a:t>
            </a:r>
            <a:r>
              <a:rPr lang="en-US" sz="1800" dirty="0" err="1">
                <a:solidFill>
                  <a:schemeClr val="bg1"/>
                </a:solidFill>
              </a:rPr>
              <a:t>hệ</a:t>
            </a:r>
            <a:r>
              <a:rPr lang="en-US" sz="1800" dirty="0">
                <a:solidFill>
                  <a:schemeClr val="bg1"/>
                </a:solidFill>
              </a:rPr>
              <a:t> </a:t>
            </a:r>
            <a:r>
              <a:rPr lang="en-US" sz="1800" dirty="0" err="1">
                <a:solidFill>
                  <a:schemeClr val="bg1"/>
                </a:solidFill>
              </a:rPr>
              <a:t>thống</a:t>
            </a:r>
            <a:r>
              <a:rPr lang="en-US" sz="1800" dirty="0">
                <a:solidFill>
                  <a:schemeClr val="bg1"/>
                </a:solidFill>
              </a:rPr>
              <a:t> </a:t>
            </a:r>
            <a:r>
              <a:rPr lang="en-US" sz="1800" dirty="0" err="1">
                <a:solidFill>
                  <a:schemeClr val="bg1"/>
                </a:solidFill>
              </a:rPr>
              <a:t>thông</a:t>
            </a:r>
            <a:r>
              <a:rPr lang="en-US" sz="1800" dirty="0">
                <a:solidFill>
                  <a:schemeClr val="bg1"/>
                </a:solidFill>
              </a:rPr>
              <a:t> tin </a:t>
            </a:r>
            <a:r>
              <a:rPr lang="en-US" sz="1800" dirty="0" err="1">
                <a:solidFill>
                  <a:schemeClr val="bg1"/>
                </a:solidFill>
              </a:rPr>
              <a:t>cơ</a:t>
            </a:r>
            <a:r>
              <a:rPr lang="en-US" sz="1800" dirty="0">
                <a:solidFill>
                  <a:schemeClr val="bg1"/>
                </a:solidFill>
              </a:rPr>
              <a:t> </a:t>
            </a:r>
            <a:r>
              <a:rPr lang="en-US" sz="1800" dirty="0" err="1">
                <a:solidFill>
                  <a:schemeClr val="bg1"/>
                </a:solidFill>
              </a:rPr>
              <a:t>sở</a:t>
            </a:r>
            <a:r>
              <a:rPr lang="en-US" sz="1800" dirty="0">
                <a:solidFill>
                  <a:schemeClr val="bg1"/>
                </a:solidFill>
              </a:rPr>
              <a:t> </a:t>
            </a:r>
            <a:r>
              <a:rPr lang="en-US" sz="1800" dirty="0" err="1">
                <a:solidFill>
                  <a:schemeClr val="bg1"/>
                </a:solidFill>
              </a:rPr>
              <a:t>tuyên</a:t>
            </a:r>
            <a:r>
              <a:rPr lang="en-US" sz="1800" dirty="0">
                <a:solidFill>
                  <a:schemeClr val="bg1"/>
                </a:solidFill>
              </a:rPr>
              <a:t> </a:t>
            </a:r>
            <a:r>
              <a:rPr lang="en-US" sz="1800" dirty="0" err="1">
                <a:solidFill>
                  <a:schemeClr val="bg1"/>
                </a:solidFill>
              </a:rPr>
              <a:t>truyền</a:t>
            </a:r>
            <a:r>
              <a:rPr lang="en-US" sz="1800" dirty="0">
                <a:solidFill>
                  <a:schemeClr val="bg1"/>
                </a:solidFill>
              </a:rPr>
              <a:t>, </a:t>
            </a:r>
            <a:r>
              <a:rPr lang="en-US" sz="1800" dirty="0" err="1">
                <a:solidFill>
                  <a:schemeClr val="bg1"/>
                </a:solidFill>
              </a:rPr>
              <a:t>phổ</a:t>
            </a:r>
            <a:r>
              <a:rPr lang="en-US" sz="1800" dirty="0">
                <a:solidFill>
                  <a:schemeClr val="bg1"/>
                </a:solidFill>
              </a:rPr>
              <a:t> </a:t>
            </a:r>
            <a:r>
              <a:rPr lang="en-US" sz="1800" dirty="0" err="1">
                <a:solidFill>
                  <a:schemeClr val="bg1"/>
                </a:solidFill>
              </a:rPr>
              <a:t>biến</a:t>
            </a:r>
            <a:r>
              <a:rPr lang="en-US" sz="1800" dirty="0">
                <a:solidFill>
                  <a:schemeClr val="bg1"/>
                </a:solidFill>
              </a:rPr>
              <a:t> </a:t>
            </a:r>
            <a:r>
              <a:rPr lang="en-US" sz="1800" dirty="0" err="1">
                <a:solidFill>
                  <a:schemeClr val="bg1"/>
                </a:solidFill>
              </a:rPr>
              <a:t>rộng</a:t>
            </a:r>
            <a:r>
              <a:rPr lang="en-US" sz="1800" dirty="0">
                <a:solidFill>
                  <a:schemeClr val="bg1"/>
                </a:solidFill>
              </a:rPr>
              <a:t> </a:t>
            </a:r>
            <a:r>
              <a:rPr lang="en-US" sz="1800" dirty="0" err="1">
                <a:solidFill>
                  <a:schemeClr val="bg1"/>
                </a:solidFill>
              </a:rPr>
              <a:t>rãi</a:t>
            </a:r>
            <a:r>
              <a:rPr lang="en-US" sz="1800" dirty="0">
                <a:solidFill>
                  <a:schemeClr val="bg1"/>
                </a:solidFill>
              </a:rPr>
              <a:t> NQ </a:t>
            </a:r>
            <a:r>
              <a:rPr lang="en-US" sz="1800" dirty="0" err="1">
                <a:solidFill>
                  <a:schemeClr val="bg1"/>
                </a:solidFill>
              </a:rPr>
              <a:t>nhằm</a:t>
            </a:r>
            <a:r>
              <a:rPr lang="en-US" sz="1800" dirty="0">
                <a:solidFill>
                  <a:schemeClr val="bg1"/>
                </a:solidFill>
              </a:rPr>
              <a:t> </a:t>
            </a:r>
            <a:r>
              <a:rPr lang="en-US" sz="1800" dirty="0" err="1">
                <a:solidFill>
                  <a:schemeClr val="bg1"/>
                </a:solidFill>
              </a:rPr>
              <a:t>tạo</a:t>
            </a:r>
            <a:r>
              <a:rPr lang="en-US" sz="1800" dirty="0">
                <a:solidFill>
                  <a:schemeClr val="bg1"/>
                </a:solidFill>
              </a:rPr>
              <a:t> </a:t>
            </a:r>
            <a:r>
              <a:rPr lang="en-US" sz="1800" dirty="0" err="1">
                <a:solidFill>
                  <a:schemeClr val="bg1"/>
                </a:solidFill>
              </a:rPr>
              <a:t>đồng</a:t>
            </a:r>
            <a:r>
              <a:rPr lang="en-US" sz="1800" dirty="0">
                <a:solidFill>
                  <a:schemeClr val="bg1"/>
                </a:solidFill>
              </a:rPr>
              <a:t> </a:t>
            </a:r>
            <a:r>
              <a:rPr lang="en-US" sz="1800" dirty="0" err="1">
                <a:solidFill>
                  <a:schemeClr val="bg1"/>
                </a:solidFill>
              </a:rPr>
              <a:t>thuận</a:t>
            </a:r>
            <a:r>
              <a:rPr lang="en-US" sz="1800" dirty="0">
                <a:solidFill>
                  <a:schemeClr val="bg1"/>
                </a:solidFill>
              </a:rPr>
              <a:t> </a:t>
            </a:r>
            <a:r>
              <a:rPr lang="en-US" sz="1800" dirty="0" err="1">
                <a:solidFill>
                  <a:schemeClr val="bg1"/>
                </a:solidFill>
              </a:rPr>
              <a:t>xã</a:t>
            </a:r>
            <a:r>
              <a:rPr lang="en-US" sz="1800" dirty="0">
                <a:solidFill>
                  <a:schemeClr val="bg1"/>
                </a:solidFill>
              </a:rPr>
              <a:t> </a:t>
            </a:r>
            <a:r>
              <a:rPr lang="en-US" sz="1800" dirty="0" err="1">
                <a:solidFill>
                  <a:schemeClr val="bg1"/>
                </a:solidFill>
              </a:rPr>
              <a:t>hội</a:t>
            </a:r>
            <a:r>
              <a:rPr lang="en-US" sz="1800" dirty="0">
                <a:solidFill>
                  <a:schemeClr val="bg1"/>
                </a:solidFill>
              </a:rPr>
              <a:t>, </a:t>
            </a:r>
            <a:r>
              <a:rPr lang="en-US" sz="1800" dirty="0" err="1">
                <a:solidFill>
                  <a:schemeClr val="bg1"/>
                </a:solidFill>
              </a:rPr>
              <a:t>phát</a:t>
            </a:r>
            <a:r>
              <a:rPr lang="en-US" sz="1800" dirty="0">
                <a:solidFill>
                  <a:schemeClr val="bg1"/>
                </a:solidFill>
              </a:rPr>
              <a:t> </a:t>
            </a:r>
            <a:r>
              <a:rPr lang="en-US" sz="1800" dirty="0" err="1">
                <a:solidFill>
                  <a:schemeClr val="bg1"/>
                </a:solidFill>
              </a:rPr>
              <a:t>huy</a:t>
            </a:r>
            <a:r>
              <a:rPr lang="en-US" sz="1800" dirty="0">
                <a:solidFill>
                  <a:schemeClr val="bg1"/>
                </a:solidFill>
              </a:rPr>
              <a:t> </a:t>
            </a:r>
            <a:r>
              <a:rPr lang="en-US" sz="1800" dirty="0" err="1">
                <a:solidFill>
                  <a:schemeClr val="bg1"/>
                </a:solidFill>
              </a:rPr>
              <a:t>tinh</a:t>
            </a:r>
            <a:r>
              <a:rPr lang="en-US" sz="1800" dirty="0">
                <a:solidFill>
                  <a:schemeClr val="bg1"/>
                </a:solidFill>
              </a:rPr>
              <a:t> </a:t>
            </a:r>
            <a:r>
              <a:rPr lang="en-US" sz="1800" dirty="0" err="1">
                <a:solidFill>
                  <a:schemeClr val="bg1"/>
                </a:solidFill>
              </a:rPr>
              <a:t>thần</a:t>
            </a:r>
            <a:r>
              <a:rPr lang="en-US" sz="1800" dirty="0">
                <a:solidFill>
                  <a:schemeClr val="bg1"/>
                </a:solidFill>
              </a:rPr>
              <a:t> </a:t>
            </a:r>
            <a:r>
              <a:rPr lang="en-US" sz="1800" dirty="0" err="1">
                <a:solidFill>
                  <a:schemeClr val="bg1"/>
                </a:solidFill>
              </a:rPr>
              <a:t>nỗ</a:t>
            </a:r>
            <a:r>
              <a:rPr lang="en-US" sz="1800" dirty="0">
                <a:solidFill>
                  <a:schemeClr val="bg1"/>
                </a:solidFill>
              </a:rPr>
              <a:t> </a:t>
            </a:r>
            <a:r>
              <a:rPr lang="en-US" sz="1800" dirty="0" err="1">
                <a:solidFill>
                  <a:schemeClr val="bg1"/>
                </a:solidFill>
              </a:rPr>
              <a:t>lực</a:t>
            </a:r>
            <a:r>
              <a:rPr lang="en-US" sz="1800" dirty="0">
                <a:solidFill>
                  <a:schemeClr val="bg1"/>
                </a:solidFill>
              </a:rPr>
              <a:t> </a:t>
            </a:r>
            <a:r>
              <a:rPr lang="en-US" sz="1800" dirty="0" err="1">
                <a:solidFill>
                  <a:schemeClr val="bg1"/>
                </a:solidFill>
              </a:rPr>
              <a:t>của</a:t>
            </a:r>
            <a:r>
              <a:rPr lang="en-US" sz="1800" dirty="0">
                <a:solidFill>
                  <a:schemeClr val="bg1"/>
                </a:solidFill>
              </a:rPr>
              <a:t> </a:t>
            </a:r>
            <a:r>
              <a:rPr lang="en-US" sz="1800" dirty="0" err="1">
                <a:solidFill>
                  <a:schemeClr val="bg1"/>
                </a:solidFill>
              </a:rPr>
              <a:t>các</a:t>
            </a:r>
            <a:r>
              <a:rPr lang="en-US" sz="1800" dirty="0">
                <a:solidFill>
                  <a:schemeClr val="bg1"/>
                </a:solidFill>
              </a:rPr>
              <a:t> </a:t>
            </a:r>
            <a:r>
              <a:rPr lang="en-US" sz="1800" dirty="0" err="1">
                <a:solidFill>
                  <a:schemeClr val="bg1"/>
                </a:solidFill>
              </a:rPr>
              <a:t>cấp</a:t>
            </a:r>
            <a:r>
              <a:rPr lang="en-US" sz="1800" dirty="0">
                <a:solidFill>
                  <a:schemeClr val="bg1"/>
                </a:solidFill>
              </a:rPr>
              <a:t>, </a:t>
            </a:r>
            <a:r>
              <a:rPr lang="en-US" sz="1800" dirty="0" err="1">
                <a:solidFill>
                  <a:schemeClr val="bg1"/>
                </a:solidFill>
              </a:rPr>
              <a:t>các</a:t>
            </a:r>
            <a:r>
              <a:rPr lang="en-US" sz="1800" dirty="0">
                <a:solidFill>
                  <a:schemeClr val="bg1"/>
                </a:solidFill>
              </a:rPr>
              <a:t> </a:t>
            </a:r>
            <a:r>
              <a:rPr lang="en-US" sz="1800" dirty="0" err="1">
                <a:solidFill>
                  <a:schemeClr val="bg1"/>
                </a:solidFill>
              </a:rPr>
              <a:t>ngành</a:t>
            </a:r>
            <a:r>
              <a:rPr lang="en-US" sz="1800" dirty="0">
                <a:solidFill>
                  <a:schemeClr val="bg1"/>
                </a:solidFill>
              </a:rPr>
              <a:t>, </a:t>
            </a:r>
            <a:r>
              <a:rPr lang="en-US" sz="1800" dirty="0" err="1">
                <a:solidFill>
                  <a:schemeClr val="bg1"/>
                </a:solidFill>
              </a:rPr>
              <a:t>phấn</a:t>
            </a:r>
            <a:r>
              <a:rPr lang="en-US" sz="1800" dirty="0">
                <a:solidFill>
                  <a:schemeClr val="bg1"/>
                </a:solidFill>
              </a:rPr>
              <a:t> </a:t>
            </a:r>
            <a:r>
              <a:rPr lang="en-US" sz="1800" dirty="0" err="1">
                <a:solidFill>
                  <a:schemeClr val="bg1"/>
                </a:solidFill>
              </a:rPr>
              <a:t>đấu</a:t>
            </a:r>
            <a:r>
              <a:rPr lang="en-US" sz="1800" dirty="0">
                <a:solidFill>
                  <a:schemeClr val="bg1"/>
                </a:solidFill>
              </a:rPr>
              <a:t> </a:t>
            </a:r>
            <a:r>
              <a:rPr lang="en-US" sz="1800" dirty="0" err="1">
                <a:solidFill>
                  <a:schemeClr val="bg1"/>
                </a:solidFill>
              </a:rPr>
              <a:t>thực</a:t>
            </a:r>
            <a:r>
              <a:rPr lang="en-US" sz="1800" dirty="0">
                <a:solidFill>
                  <a:schemeClr val="bg1"/>
                </a:solidFill>
              </a:rPr>
              <a:t> </a:t>
            </a:r>
            <a:r>
              <a:rPr lang="en-US" sz="1800" dirty="0" err="1">
                <a:solidFill>
                  <a:schemeClr val="bg1"/>
                </a:solidFill>
              </a:rPr>
              <a:t>hiện</a:t>
            </a:r>
            <a:r>
              <a:rPr lang="en-US" sz="1800" dirty="0">
                <a:solidFill>
                  <a:schemeClr val="bg1"/>
                </a:solidFill>
              </a:rPr>
              <a:t> </a:t>
            </a:r>
            <a:r>
              <a:rPr lang="en-US" sz="1800" dirty="0" err="1">
                <a:solidFill>
                  <a:schemeClr val="bg1"/>
                </a:solidFill>
              </a:rPr>
              <a:t>thắng</a:t>
            </a:r>
            <a:r>
              <a:rPr lang="en-US" sz="1800" dirty="0">
                <a:solidFill>
                  <a:schemeClr val="bg1"/>
                </a:solidFill>
              </a:rPr>
              <a:t> </a:t>
            </a:r>
            <a:r>
              <a:rPr lang="en-US" sz="1800" dirty="0" err="1">
                <a:solidFill>
                  <a:schemeClr val="bg1"/>
                </a:solidFill>
              </a:rPr>
              <a:t>lợi</a:t>
            </a:r>
            <a:r>
              <a:rPr lang="en-US" sz="1800" dirty="0">
                <a:solidFill>
                  <a:schemeClr val="bg1"/>
                </a:solidFill>
              </a:rPr>
              <a:t> </a:t>
            </a:r>
            <a:r>
              <a:rPr lang="en-US" sz="1800" dirty="0" err="1">
                <a:solidFill>
                  <a:schemeClr val="bg1"/>
                </a:solidFill>
              </a:rPr>
              <a:t>các</a:t>
            </a:r>
            <a:r>
              <a:rPr lang="en-US" sz="1800" dirty="0">
                <a:solidFill>
                  <a:schemeClr val="bg1"/>
                </a:solidFill>
              </a:rPr>
              <a:t> </a:t>
            </a:r>
            <a:r>
              <a:rPr lang="en-US" sz="1800" dirty="0" err="1">
                <a:solidFill>
                  <a:schemeClr val="bg1"/>
                </a:solidFill>
              </a:rPr>
              <a:t>mục</a:t>
            </a:r>
            <a:r>
              <a:rPr lang="en-US" sz="1800" dirty="0">
                <a:solidFill>
                  <a:schemeClr val="bg1"/>
                </a:solidFill>
              </a:rPr>
              <a:t> </a:t>
            </a:r>
            <a:r>
              <a:rPr lang="en-US" sz="1800" dirty="0" err="1">
                <a:solidFill>
                  <a:schemeClr val="bg1"/>
                </a:solidFill>
              </a:rPr>
              <a:t>tiêu</a:t>
            </a:r>
            <a:r>
              <a:rPr lang="en-US" sz="1800" dirty="0">
                <a:solidFill>
                  <a:schemeClr val="bg1"/>
                </a:solidFill>
              </a:rPr>
              <a:t>, </a:t>
            </a:r>
            <a:r>
              <a:rPr lang="en-US" sz="1800" dirty="0" err="1">
                <a:solidFill>
                  <a:schemeClr val="bg1"/>
                </a:solidFill>
              </a:rPr>
              <a:t>nhiệm</a:t>
            </a:r>
            <a:r>
              <a:rPr lang="en-US" sz="1800" dirty="0">
                <a:solidFill>
                  <a:schemeClr val="bg1"/>
                </a:solidFill>
              </a:rPr>
              <a:t> </a:t>
            </a:r>
            <a:r>
              <a:rPr lang="en-US" sz="1800" dirty="0" err="1">
                <a:solidFill>
                  <a:schemeClr val="bg1"/>
                </a:solidFill>
              </a:rPr>
              <a:t>vụ</a:t>
            </a:r>
            <a:r>
              <a:rPr lang="en-US" sz="1800" dirty="0">
                <a:solidFill>
                  <a:schemeClr val="bg1"/>
                </a:solidFill>
              </a:rPr>
              <a:t> </a:t>
            </a:r>
            <a:r>
              <a:rPr lang="en-US" sz="1800" dirty="0" err="1">
                <a:solidFill>
                  <a:schemeClr val="bg1"/>
                </a:solidFill>
              </a:rPr>
              <a:t>của</a:t>
            </a:r>
            <a:r>
              <a:rPr lang="en-US" sz="1800" dirty="0">
                <a:solidFill>
                  <a:schemeClr val="bg1"/>
                </a:solidFill>
              </a:rPr>
              <a:t> NQ.</a:t>
            </a:r>
            <a:endParaRPr lang="en-US" sz="1800" dirty="0">
              <a:solidFill>
                <a:schemeClr val="bg1"/>
              </a:solidFill>
              <a:latin typeface="Calibri" panose="020F0502020204030204" pitchFamily="34" charset="0"/>
              <a:cs typeface="Calibri" panose="020F0502020204030204" pitchFamily="34" charset="0"/>
            </a:endParaRPr>
          </a:p>
        </p:txBody>
      </p:sp>
      <p:sp>
        <p:nvSpPr>
          <p:cNvPr id="22" name="Content Placeholder 5">
            <a:extLst>
              <a:ext uri="{FF2B5EF4-FFF2-40B4-BE49-F238E27FC236}">
                <a16:creationId xmlns:a16="http://schemas.microsoft.com/office/drawing/2014/main" id="{2B4C0762-9839-EE38-51E0-0E5A2D31147A}"/>
              </a:ext>
            </a:extLst>
          </p:cNvPr>
          <p:cNvSpPr txBox="1">
            <a:spLocks/>
          </p:cNvSpPr>
          <p:nvPr/>
        </p:nvSpPr>
        <p:spPr>
          <a:xfrm>
            <a:off x="648353" y="2844161"/>
            <a:ext cx="10807265" cy="1095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1" algn="just">
              <a:spcAft>
                <a:spcPts val="0"/>
              </a:spcAft>
              <a:buFont typeface="Wingdings" pitchFamily="2" charset="2"/>
              <a:buChar char="§"/>
            </a:pPr>
            <a:r>
              <a:rPr lang="vi-VN" sz="1800" dirty="0">
                <a:gradFill>
                  <a:gsLst>
                    <a:gs pos="0">
                      <a:srgbClr val="AB7A2B"/>
                    </a:gs>
                    <a:gs pos="100000">
                      <a:srgbClr val="ECE383"/>
                    </a:gs>
                  </a:gsLst>
                  <a:lin ang="18900000" scaled="1"/>
                </a:gradFill>
                <a:latin typeface="Calibri" panose="020F0502020204030204" pitchFamily="34" charset="0"/>
                <a:cs typeface="Calibri" panose="020F0502020204030204" pitchFamily="34" charset="0"/>
              </a:rPr>
              <a:t>Bộ Kế hoạch và Đầu tư</a:t>
            </a:r>
            <a:r>
              <a:rPr lang="en-US" sz="1800" dirty="0">
                <a:gradFill>
                  <a:gsLst>
                    <a:gs pos="0">
                      <a:srgbClr val="AB7A2B"/>
                    </a:gs>
                    <a:gs pos="100000">
                      <a:srgbClr val="ECE383"/>
                    </a:gs>
                  </a:gsLst>
                  <a:lin ang="18900000" scaled="1"/>
                </a:gradFill>
                <a:latin typeface="Calibri" panose="020F0502020204030204" pitchFamily="34" charset="0"/>
                <a:cs typeface="Calibri" panose="020F0502020204030204" pitchFamily="34" charset="0"/>
              </a:rPr>
              <a:t>:</a:t>
            </a:r>
          </a:p>
          <a:p>
            <a:pPr marR="0" lvl="1" algn="just">
              <a:spcAft>
                <a:spcPts val="0"/>
              </a:spcAft>
              <a:buFontTx/>
              <a:buChar char="-"/>
            </a:pPr>
            <a:r>
              <a:rPr lang="en-US" sz="1800" dirty="0">
                <a:solidFill>
                  <a:schemeClr val="bg1"/>
                </a:solidFill>
                <a:latin typeface="Calibri" panose="020F0502020204030204" pitchFamily="34" charset="0"/>
                <a:cs typeface="Calibri" panose="020F0502020204030204" pitchFamily="34" charset="0"/>
              </a:rPr>
              <a:t>Theo </a:t>
            </a:r>
            <a:r>
              <a:rPr lang="vi-VN" sz="1800" dirty="0">
                <a:solidFill>
                  <a:schemeClr val="bg1"/>
                </a:solidFill>
                <a:latin typeface="Calibri" panose="020F0502020204030204" pitchFamily="34" charset="0"/>
                <a:cs typeface="Calibri" panose="020F0502020204030204" pitchFamily="34" charset="0"/>
              </a:rPr>
              <a:t>dõi, đôn đốc việc triển khai thực hiện Chương </a:t>
            </a:r>
            <a:r>
              <a:rPr lang="en-US" sz="1800" dirty="0" err="1">
                <a:solidFill>
                  <a:schemeClr val="bg1"/>
                </a:solidFill>
                <a:latin typeface="Calibri" panose="020F0502020204030204" pitchFamily="34" charset="0"/>
                <a:cs typeface="Calibri" panose="020F0502020204030204" pitchFamily="34" charset="0"/>
              </a:rPr>
              <a:t>trì</a:t>
            </a:r>
            <a:r>
              <a:rPr lang="vi-VN" sz="1800" dirty="0">
                <a:solidFill>
                  <a:schemeClr val="bg1"/>
                </a:solidFill>
                <a:latin typeface="Calibri" panose="020F0502020204030204" pitchFamily="34" charset="0"/>
                <a:cs typeface="Calibri" panose="020F0502020204030204" pitchFamily="34" charset="0"/>
              </a:rPr>
              <a:t>nh hành động</a:t>
            </a:r>
            <a:r>
              <a:rPr lang="en-US" sz="1800" dirty="0">
                <a:solidFill>
                  <a:schemeClr val="bg1"/>
                </a:solidFill>
                <a:latin typeface="Calibri" panose="020F0502020204030204" pitchFamily="34" charset="0"/>
                <a:cs typeface="Calibri" panose="020F0502020204030204" pitchFamily="34" charset="0"/>
              </a:rPr>
              <a:t>;</a:t>
            </a:r>
          </a:p>
          <a:p>
            <a:pPr marR="0" lvl="1" algn="just">
              <a:spcAft>
                <a:spcPts val="0"/>
              </a:spcAft>
              <a:buFontTx/>
              <a:buChar char="-"/>
            </a:pPr>
            <a:r>
              <a:rPr lang="en-US" sz="1800" dirty="0" err="1">
                <a:solidFill>
                  <a:schemeClr val="bg1"/>
                </a:solidFill>
                <a:latin typeface="Calibri" panose="020F0502020204030204" pitchFamily="34" charset="0"/>
                <a:cs typeface="Calibri" panose="020F0502020204030204" pitchFamily="34" charset="0"/>
              </a:rPr>
              <a:t>Thực</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hiện</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sơ</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kết</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tổng</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kết</a:t>
            </a:r>
            <a:r>
              <a:rPr lang="en-US" sz="1800" dirty="0">
                <a:solidFill>
                  <a:schemeClr val="bg1"/>
                </a:solidFill>
                <a:latin typeface="Calibri" panose="020F0502020204030204" pitchFamily="34" charset="0"/>
                <a:cs typeface="Calibri" panose="020F0502020204030204" pitchFamily="34" charset="0"/>
              </a:rPr>
              <a:t>, báo cáo, </a:t>
            </a:r>
            <a:r>
              <a:rPr lang="en-US" sz="1800" dirty="0" err="1">
                <a:solidFill>
                  <a:schemeClr val="bg1"/>
                </a:solidFill>
                <a:latin typeface="Calibri" panose="020F0502020204030204" pitchFamily="34" charset="0"/>
                <a:cs typeface="Calibri" panose="020F0502020204030204" pitchFamily="34" charset="0"/>
              </a:rPr>
              <a:t>kiến</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nghị</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Chính</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phủ</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Thủ</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tướng</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Chính</a:t>
            </a:r>
            <a:r>
              <a:rPr lang="en-US" sz="1800" dirty="0">
                <a:solidFill>
                  <a:schemeClr val="bg1"/>
                </a:solidFill>
                <a:latin typeface="Calibri" panose="020F0502020204030204" pitchFamily="34" charset="0"/>
                <a:cs typeface="Calibri" panose="020F0502020204030204" pitchFamily="34" charset="0"/>
              </a:rPr>
              <a:t> </a:t>
            </a:r>
            <a:r>
              <a:rPr lang="en-US" sz="1800" dirty="0" err="1">
                <a:solidFill>
                  <a:schemeClr val="bg1"/>
                </a:solidFill>
                <a:latin typeface="Calibri" panose="020F0502020204030204" pitchFamily="34" charset="0"/>
                <a:cs typeface="Calibri" panose="020F0502020204030204" pitchFamily="34" charset="0"/>
              </a:rPr>
              <a:t>phủ</a:t>
            </a:r>
            <a:endParaRPr lang="vi-VN" sz="1800" dirty="0">
              <a:solidFill>
                <a:schemeClr val="bg1"/>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C70EAC39-B580-CC64-5F02-699B283AFDB3}"/>
              </a:ext>
            </a:extLst>
          </p:cNvPr>
          <p:cNvCxnSpPr>
            <a:cxnSpLocks/>
          </p:cNvCxnSpPr>
          <p:nvPr/>
        </p:nvCxnSpPr>
        <p:spPr>
          <a:xfrm>
            <a:off x="940394" y="5299727"/>
            <a:ext cx="9417239" cy="0"/>
          </a:xfrm>
          <a:prstGeom prst="line">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46334" y="5445126"/>
            <a:ext cx="9045146" cy="759567"/>
          </a:xfrm>
          <a:prstGeom prst="rect">
            <a:avLst/>
          </a:prstGeom>
        </p:spPr>
        <p:txBody>
          <a:bodyPr wrap="square">
            <a:spAutoFit/>
          </a:bodyPr>
          <a:lstStyle/>
          <a:p>
            <a:pPr marR="0" algn="just">
              <a:lnSpc>
                <a:spcPts val="1700"/>
              </a:lnSpc>
              <a:spcBef>
                <a:spcPts val="600"/>
              </a:spcBef>
              <a:spcAft>
                <a:spcPts val="0"/>
              </a:spcAft>
              <a:buFont typeface="Wingdings" panose="05000000000000000000" pitchFamily="2" charset="2"/>
              <a:buChar char="§"/>
            </a:pPr>
            <a:r>
              <a:rPr lang="en-US" dirty="0">
                <a:gradFill>
                  <a:gsLst>
                    <a:gs pos="0">
                      <a:srgbClr val="AB7A2B"/>
                    </a:gs>
                    <a:gs pos="100000">
                      <a:srgbClr val="ECE383"/>
                    </a:gs>
                  </a:gsLst>
                  <a:lin ang="18900000" scaled="1"/>
                </a:gradFill>
                <a:latin typeface="Calibri" panose="020F0502020204030204" pitchFamily="34" charset="0"/>
                <a:cs typeface="Calibri" panose="020F0502020204030204" pitchFamily="34" charset="0"/>
              </a:rPr>
              <a:t>  </a:t>
            </a:r>
            <a:r>
              <a:rPr lang="vi-VN" sz="2000" dirty="0">
                <a:gradFill>
                  <a:gsLst>
                    <a:gs pos="0">
                      <a:srgbClr val="AB7A2B"/>
                    </a:gs>
                    <a:gs pos="100000">
                      <a:srgbClr val="ECE383"/>
                    </a:gs>
                  </a:gsLst>
                  <a:lin ang="18900000" scaled="1"/>
                </a:gradFill>
                <a:latin typeface="Calibri" panose="020F0502020204030204" pitchFamily="34" charset="0"/>
                <a:cs typeface="Calibri" panose="020F0502020204030204" pitchFamily="34" charset="0"/>
              </a:rPr>
              <a:t>Liên đoàn Thương mại và Công nghiệp Việt Nam </a:t>
            </a:r>
            <a:r>
              <a:rPr lang="vi-VN" dirty="0">
                <a:solidFill>
                  <a:schemeClr val="bg1"/>
                </a:solidFill>
              </a:rPr>
              <a:t>phối hợp với các bộ, ngành, </a:t>
            </a:r>
            <a:r>
              <a:rPr lang="en-US" dirty="0" err="1">
                <a:solidFill>
                  <a:schemeClr val="bg1"/>
                </a:solidFill>
              </a:rPr>
              <a:t>địa</a:t>
            </a:r>
            <a:r>
              <a:rPr lang="en-US" dirty="0">
                <a:solidFill>
                  <a:schemeClr val="bg1"/>
                </a:solidFill>
              </a:rPr>
              <a:t> phương </a:t>
            </a:r>
            <a:r>
              <a:rPr lang="vi-VN" dirty="0">
                <a:solidFill>
                  <a:schemeClr val="bg1"/>
                </a:solidFill>
              </a:rPr>
              <a:t>trong tổ chức triển khai thực hiện N</a:t>
            </a:r>
            <a:r>
              <a:rPr lang="en-US" dirty="0">
                <a:solidFill>
                  <a:schemeClr val="bg1"/>
                </a:solidFill>
              </a:rPr>
              <a:t>Q; </a:t>
            </a:r>
            <a:r>
              <a:rPr lang="en-US" dirty="0" err="1">
                <a:solidFill>
                  <a:schemeClr val="bg1"/>
                </a:solidFill>
              </a:rPr>
              <a:t>phối</a:t>
            </a:r>
            <a:r>
              <a:rPr lang="en-US" dirty="0">
                <a:solidFill>
                  <a:schemeClr val="bg1"/>
                </a:solidFill>
              </a:rPr>
              <a:t> </a:t>
            </a:r>
            <a:r>
              <a:rPr lang="en-US" dirty="0" err="1">
                <a:solidFill>
                  <a:schemeClr val="bg1"/>
                </a:solidFill>
              </a:rPr>
              <a:t>hợp</a:t>
            </a:r>
            <a:r>
              <a:rPr lang="en-US" dirty="0">
                <a:solidFill>
                  <a:schemeClr val="bg1"/>
                </a:solidFill>
              </a:rPr>
              <a:t> </a:t>
            </a:r>
            <a:r>
              <a:rPr lang="en-US" dirty="0" err="1">
                <a:solidFill>
                  <a:schemeClr val="bg1"/>
                </a:solidFill>
              </a:rPr>
              <a:t>với</a:t>
            </a:r>
            <a:r>
              <a:rPr lang="en-US" dirty="0">
                <a:solidFill>
                  <a:schemeClr val="bg1"/>
                </a:solidFill>
              </a:rPr>
              <a:t> </a:t>
            </a:r>
            <a:r>
              <a:rPr lang="en-US" dirty="0" err="1">
                <a:solidFill>
                  <a:schemeClr val="bg1"/>
                </a:solidFill>
              </a:rPr>
              <a:t>Bộ</a:t>
            </a:r>
            <a:r>
              <a:rPr lang="en-US" dirty="0">
                <a:solidFill>
                  <a:schemeClr val="bg1"/>
                </a:solidFill>
              </a:rPr>
              <a:t> KH&amp;ĐT </a:t>
            </a:r>
            <a:r>
              <a:rPr lang="en-US" dirty="0" err="1">
                <a:solidFill>
                  <a:schemeClr val="bg1"/>
                </a:solidFill>
              </a:rPr>
              <a:t>theo</a:t>
            </a:r>
            <a:r>
              <a:rPr lang="en-US" dirty="0">
                <a:solidFill>
                  <a:schemeClr val="bg1"/>
                </a:solidFill>
              </a:rPr>
              <a:t> </a:t>
            </a:r>
            <a:r>
              <a:rPr lang="en-US" dirty="0" err="1">
                <a:solidFill>
                  <a:schemeClr val="bg1"/>
                </a:solidFill>
              </a:rPr>
              <a:t>dõi</a:t>
            </a:r>
            <a:r>
              <a:rPr lang="en-US" dirty="0">
                <a:solidFill>
                  <a:schemeClr val="bg1"/>
                </a:solidFill>
              </a:rPr>
              <a:t>, </a:t>
            </a:r>
            <a:r>
              <a:rPr lang="en-US" dirty="0" err="1">
                <a:solidFill>
                  <a:schemeClr val="bg1"/>
                </a:solidFill>
              </a:rPr>
              <a:t>đôn</a:t>
            </a:r>
            <a:r>
              <a:rPr lang="en-US" dirty="0">
                <a:solidFill>
                  <a:schemeClr val="bg1"/>
                </a:solidFill>
              </a:rPr>
              <a:t> </a:t>
            </a:r>
            <a:r>
              <a:rPr lang="en-US" dirty="0" err="1">
                <a:solidFill>
                  <a:schemeClr val="bg1"/>
                </a:solidFill>
              </a:rPr>
              <a:t>đóc</a:t>
            </a:r>
            <a:r>
              <a:rPr lang="en-US" dirty="0">
                <a:solidFill>
                  <a:schemeClr val="bg1"/>
                </a:solidFill>
              </a:rPr>
              <a:t>, </a:t>
            </a:r>
            <a:r>
              <a:rPr lang="en-US" dirty="0" err="1">
                <a:solidFill>
                  <a:schemeClr val="bg1"/>
                </a:solidFill>
              </a:rPr>
              <a:t>đánh</a:t>
            </a:r>
            <a:r>
              <a:rPr lang="en-US" dirty="0">
                <a:solidFill>
                  <a:schemeClr val="bg1"/>
                </a:solidFill>
              </a:rPr>
              <a:t> </a:t>
            </a:r>
            <a:r>
              <a:rPr lang="en-US" dirty="0" err="1">
                <a:solidFill>
                  <a:schemeClr val="bg1"/>
                </a:solidFill>
              </a:rPr>
              <a:t>giá</a:t>
            </a:r>
            <a:r>
              <a:rPr lang="en-US" dirty="0">
                <a:solidFill>
                  <a:schemeClr val="bg1"/>
                </a:solidFill>
              </a:rPr>
              <a:t> </a:t>
            </a:r>
            <a:r>
              <a:rPr lang="en-US" dirty="0" err="1">
                <a:solidFill>
                  <a:schemeClr val="bg1"/>
                </a:solidFill>
              </a:rPr>
              <a:t>sơ</a:t>
            </a:r>
            <a:r>
              <a:rPr lang="en-US" dirty="0">
                <a:solidFill>
                  <a:schemeClr val="bg1"/>
                </a:solidFill>
              </a:rPr>
              <a:t> </a:t>
            </a:r>
            <a:r>
              <a:rPr lang="en-US" dirty="0" err="1">
                <a:solidFill>
                  <a:schemeClr val="bg1"/>
                </a:solidFill>
              </a:rPr>
              <a:t>kết</a:t>
            </a:r>
            <a:r>
              <a:rPr lang="en-US" dirty="0">
                <a:solidFill>
                  <a:schemeClr val="bg1"/>
                </a:solidFill>
              </a:rPr>
              <a:t>, </a:t>
            </a:r>
            <a:r>
              <a:rPr lang="en-US" dirty="0" err="1">
                <a:solidFill>
                  <a:schemeClr val="bg1"/>
                </a:solidFill>
              </a:rPr>
              <a:t>tổng</a:t>
            </a:r>
            <a:r>
              <a:rPr lang="en-US" dirty="0">
                <a:solidFill>
                  <a:schemeClr val="bg1"/>
                </a:solidFill>
              </a:rPr>
              <a:t> </a:t>
            </a:r>
            <a:r>
              <a:rPr lang="en-US" dirty="0" err="1">
                <a:solidFill>
                  <a:schemeClr val="bg1"/>
                </a:solidFill>
              </a:rPr>
              <a:t>kết</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hình</a:t>
            </a:r>
            <a:r>
              <a:rPr lang="en-US" dirty="0">
                <a:solidFill>
                  <a:schemeClr val="bg1"/>
                </a:solidFill>
              </a:rPr>
              <a:t> </a:t>
            </a:r>
            <a:r>
              <a:rPr lang="en-US" dirty="0" err="1">
                <a:solidFill>
                  <a:schemeClr val="bg1"/>
                </a:solidFill>
              </a:rPr>
              <a:t>thực</a:t>
            </a:r>
            <a:r>
              <a:rPr lang="en-US" dirty="0">
                <a:solidFill>
                  <a:schemeClr val="bg1"/>
                </a:solidFill>
              </a:rPr>
              <a:t> </a:t>
            </a:r>
            <a:r>
              <a:rPr lang="en-US" dirty="0" err="1">
                <a:solidFill>
                  <a:schemeClr val="bg1"/>
                </a:solidFill>
              </a:rPr>
              <a:t>hiện</a:t>
            </a:r>
            <a:r>
              <a:rPr lang="en-US" dirty="0">
                <a:solidFill>
                  <a:schemeClr val="bg1"/>
                </a:solidFill>
              </a:rPr>
              <a:t> NQ</a:t>
            </a:r>
          </a:p>
        </p:txBody>
      </p:sp>
    </p:spTree>
    <p:extLst>
      <p:ext uri="{BB962C8B-B14F-4D97-AF65-F5344CB8AC3E}">
        <p14:creationId xmlns:p14="http://schemas.microsoft.com/office/powerpoint/2010/main" val="346110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E5E25-F450-D598-F31E-17CC46F3434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F36F6BE-D4F5-6435-9649-A35071E8BD69}"/>
              </a:ext>
            </a:extLst>
          </p:cNvPr>
          <p:cNvSpPr txBox="1">
            <a:spLocks/>
          </p:cNvSpPr>
          <p:nvPr/>
        </p:nvSpPr>
        <p:spPr>
          <a:xfrm>
            <a:off x="736085" y="296701"/>
            <a:ext cx="10515600" cy="820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I.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Mục</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đích</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yêu</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cầu</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các</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chỉ</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tiêu</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cụ</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thể</a:t>
            </a:r>
            <a:endParaRPr lang="x-none" sz="3200" b="1" dirty="0">
              <a:gradFill>
                <a:gsLst>
                  <a:gs pos="0">
                    <a:srgbClr val="AB7A2B"/>
                  </a:gs>
                  <a:gs pos="100000">
                    <a:srgbClr val="ECE383"/>
                  </a:gs>
                </a:gsLst>
                <a:lin ang="18900000" scaled="1"/>
              </a:gradFill>
              <a:latin typeface="+mn-lt"/>
              <a:ea typeface="+mn-ea"/>
              <a:cs typeface="Times New Roman" panose="02020603050405020304" pitchFamily="18" charset="0"/>
            </a:endParaRPr>
          </a:p>
        </p:txBody>
      </p:sp>
      <p:sp>
        <p:nvSpPr>
          <p:cNvPr id="7" name="TextBox 6">
            <a:extLst>
              <a:ext uri="{FF2B5EF4-FFF2-40B4-BE49-F238E27FC236}">
                <a16:creationId xmlns:a16="http://schemas.microsoft.com/office/drawing/2014/main" id="{4197C6F4-BC3D-E430-44D9-F5B5D494D241}"/>
              </a:ext>
            </a:extLst>
          </p:cNvPr>
          <p:cNvSpPr txBox="1"/>
          <p:nvPr/>
        </p:nvSpPr>
        <p:spPr>
          <a:xfrm>
            <a:off x="6879102" y="5838092"/>
            <a:ext cx="184731" cy="369332"/>
          </a:xfrm>
          <a:prstGeom prst="rect">
            <a:avLst/>
          </a:prstGeom>
          <a:noFill/>
        </p:spPr>
        <p:txBody>
          <a:bodyPr wrap="none" rtlCol="0">
            <a:spAutoFit/>
          </a:bodyPr>
          <a:lstStyle/>
          <a:p>
            <a:endParaRPr lang="x-none">
              <a:solidFill>
                <a:schemeClr val="bg1"/>
              </a:solidFill>
            </a:endParaRPr>
          </a:p>
        </p:txBody>
      </p:sp>
      <p:sp>
        <p:nvSpPr>
          <p:cNvPr id="2" name="Rectangle 23">
            <a:extLst>
              <a:ext uri="{FF2B5EF4-FFF2-40B4-BE49-F238E27FC236}">
                <a16:creationId xmlns:a16="http://schemas.microsoft.com/office/drawing/2014/main" id="{1F956808-9316-2E32-F4D1-3E5CFE9C3AC9}"/>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TextBox 3">
            <a:extLst>
              <a:ext uri="{FF2B5EF4-FFF2-40B4-BE49-F238E27FC236}">
                <a16:creationId xmlns:a16="http://schemas.microsoft.com/office/drawing/2014/main" id="{65C9977E-9655-471D-2C2C-A5519672038E}"/>
              </a:ext>
            </a:extLst>
          </p:cNvPr>
          <p:cNvSpPr txBox="1"/>
          <p:nvPr/>
        </p:nvSpPr>
        <p:spPr>
          <a:xfrm>
            <a:off x="-150213" y="1457192"/>
            <a:ext cx="2384040" cy="861774"/>
          </a:xfrm>
          <a:prstGeom prst="rect">
            <a:avLst/>
          </a:prstGeom>
          <a:noFill/>
        </p:spPr>
        <p:txBody>
          <a:bodyPr wrap="square" lIns="108000" rIns="108000" rtlCol="0" anchor="ctr">
            <a:spAutoFit/>
          </a:bodyPr>
          <a:lstStyle/>
          <a:p>
            <a:pPr algn="ctr"/>
            <a:r>
              <a:rPr lang="en-US" altLang="ko-KR" sz="5000" b="1" dirty="0">
                <a:solidFill>
                  <a:srgbClr val="D1B75E"/>
                </a:solidFill>
                <a:cs typeface="Arial" pitchFamily="34" charset="0"/>
              </a:rPr>
              <a:t>01</a:t>
            </a:r>
            <a:endParaRPr lang="ko-KR" altLang="en-US" sz="5000" b="1" dirty="0">
              <a:solidFill>
                <a:srgbClr val="D1B75E"/>
              </a:solidFill>
              <a:cs typeface="Arial" pitchFamily="34" charset="0"/>
            </a:endParaRPr>
          </a:p>
        </p:txBody>
      </p:sp>
      <p:sp>
        <p:nvSpPr>
          <p:cNvPr id="8" name="TextBox 3">
            <a:extLst>
              <a:ext uri="{FF2B5EF4-FFF2-40B4-BE49-F238E27FC236}">
                <a16:creationId xmlns:a16="http://schemas.microsoft.com/office/drawing/2014/main" id="{ED125D55-148F-422D-F4A3-C934F1935ABC}"/>
              </a:ext>
            </a:extLst>
          </p:cNvPr>
          <p:cNvSpPr txBox="1"/>
          <p:nvPr/>
        </p:nvSpPr>
        <p:spPr>
          <a:xfrm>
            <a:off x="4903980" y="1444274"/>
            <a:ext cx="2384040" cy="861774"/>
          </a:xfrm>
          <a:prstGeom prst="rect">
            <a:avLst/>
          </a:prstGeom>
          <a:noFill/>
        </p:spPr>
        <p:txBody>
          <a:bodyPr wrap="square" lIns="108000" rIns="108000" rtlCol="0" anchor="ctr">
            <a:spAutoFit/>
          </a:bodyPr>
          <a:lstStyle/>
          <a:p>
            <a:pPr algn="ctr"/>
            <a:r>
              <a:rPr lang="en-US" altLang="ko-KR" sz="5000" b="1" dirty="0">
                <a:solidFill>
                  <a:srgbClr val="D1B75E"/>
                </a:solidFill>
                <a:cs typeface="Arial" pitchFamily="34" charset="0"/>
              </a:rPr>
              <a:t>02</a:t>
            </a:r>
            <a:endParaRPr lang="ko-KR" altLang="en-US" sz="5000" b="1" dirty="0">
              <a:solidFill>
                <a:srgbClr val="D1B75E"/>
              </a:solidFill>
              <a:cs typeface="Arial" pitchFamily="34" charset="0"/>
            </a:endParaRPr>
          </a:p>
        </p:txBody>
      </p:sp>
      <p:sp>
        <p:nvSpPr>
          <p:cNvPr id="10" name="TextBox 3">
            <a:extLst>
              <a:ext uri="{FF2B5EF4-FFF2-40B4-BE49-F238E27FC236}">
                <a16:creationId xmlns:a16="http://schemas.microsoft.com/office/drawing/2014/main" id="{6AC3A6F2-74D3-6DA7-6BBD-632D3EF6811D}"/>
              </a:ext>
            </a:extLst>
          </p:cNvPr>
          <p:cNvSpPr txBox="1"/>
          <p:nvPr/>
        </p:nvSpPr>
        <p:spPr>
          <a:xfrm>
            <a:off x="196972" y="4080336"/>
            <a:ext cx="1657228" cy="861774"/>
          </a:xfrm>
          <a:prstGeom prst="rect">
            <a:avLst/>
          </a:prstGeom>
          <a:noFill/>
        </p:spPr>
        <p:txBody>
          <a:bodyPr wrap="square" lIns="108000" rIns="108000" rtlCol="0" anchor="ctr">
            <a:spAutoFit/>
          </a:bodyPr>
          <a:lstStyle/>
          <a:p>
            <a:pPr algn="ctr"/>
            <a:r>
              <a:rPr lang="en-US" altLang="ko-KR" sz="5000" b="1" dirty="0">
                <a:solidFill>
                  <a:srgbClr val="D1B75E"/>
                </a:solidFill>
                <a:cs typeface="Arial" pitchFamily="34" charset="0"/>
              </a:rPr>
              <a:t>03</a:t>
            </a:r>
            <a:endParaRPr lang="ko-KR" altLang="en-US" sz="5000" b="1" dirty="0">
              <a:solidFill>
                <a:srgbClr val="D1B75E"/>
              </a:solidFill>
              <a:cs typeface="Arial" pitchFamily="34" charset="0"/>
            </a:endParaRPr>
          </a:p>
        </p:txBody>
      </p:sp>
      <p:sp>
        <p:nvSpPr>
          <p:cNvPr id="11" name="TextBox 3">
            <a:extLst>
              <a:ext uri="{FF2B5EF4-FFF2-40B4-BE49-F238E27FC236}">
                <a16:creationId xmlns:a16="http://schemas.microsoft.com/office/drawing/2014/main" id="{7AA89E1C-BF3C-BEF5-8DF1-DD311966C86B}"/>
              </a:ext>
            </a:extLst>
          </p:cNvPr>
          <p:cNvSpPr txBox="1"/>
          <p:nvPr/>
        </p:nvSpPr>
        <p:spPr>
          <a:xfrm>
            <a:off x="4834468" y="4039605"/>
            <a:ext cx="2453552" cy="861774"/>
          </a:xfrm>
          <a:prstGeom prst="rect">
            <a:avLst/>
          </a:prstGeom>
          <a:noFill/>
        </p:spPr>
        <p:txBody>
          <a:bodyPr wrap="square" lIns="108000" rIns="108000" rtlCol="0" anchor="ctr">
            <a:spAutoFit/>
          </a:bodyPr>
          <a:lstStyle/>
          <a:p>
            <a:pPr algn="ctr"/>
            <a:r>
              <a:rPr lang="en-US" altLang="ko-KR" sz="5000" b="1" dirty="0">
                <a:solidFill>
                  <a:srgbClr val="D1B75E"/>
                </a:solidFill>
                <a:cs typeface="Arial" pitchFamily="34" charset="0"/>
              </a:rPr>
              <a:t>04</a:t>
            </a:r>
            <a:endParaRPr lang="ko-KR" altLang="en-US" sz="5000" b="1" dirty="0">
              <a:solidFill>
                <a:srgbClr val="D1B75E"/>
              </a:solidFill>
              <a:cs typeface="Arial" pitchFamily="34" charset="0"/>
            </a:endParaRPr>
          </a:p>
        </p:txBody>
      </p:sp>
      <p:sp>
        <p:nvSpPr>
          <p:cNvPr id="12" name="Content Placeholder 2">
            <a:extLst>
              <a:ext uri="{FF2B5EF4-FFF2-40B4-BE49-F238E27FC236}">
                <a16:creationId xmlns:a16="http://schemas.microsoft.com/office/drawing/2014/main" id="{72AE1E2B-17F4-4A5D-7690-E5FB0B625A87}"/>
              </a:ext>
            </a:extLst>
          </p:cNvPr>
          <p:cNvSpPr txBox="1">
            <a:spLocks/>
          </p:cNvSpPr>
          <p:nvPr/>
        </p:nvSpPr>
        <p:spPr>
          <a:xfrm>
            <a:off x="1365746" y="1733732"/>
            <a:ext cx="3976721" cy="19492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vi-VN"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Tổ chức quán triệt sâu sắc và thực hiện nghiêm túc, đầy đủ, có hiệu quả các quan điểm, mục tiêu, chủ trương và chính sách đã được đề ra trong Nghị quyết số 41-NQ/TW</a:t>
            </a:r>
            <a:endParaRPr lang="x-none"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5" name="Content Placeholder 2">
            <a:extLst>
              <a:ext uri="{FF2B5EF4-FFF2-40B4-BE49-F238E27FC236}">
                <a16:creationId xmlns:a16="http://schemas.microsoft.com/office/drawing/2014/main" id="{D2FFA8A8-D368-2724-37E9-23B1C2C96B1C}"/>
              </a:ext>
            </a:extLst>
          </p:cNvPr>
          <p:cNvSpPr txBox="1">
            <a:spLocks/>
          </p:cNvSpPr>
          <p:nvPr/>
        </p:nvSpPr>
        <p:spPr>
          <a:xfrm>
            <a:off x="6696827" y="1646793"/>
            <a:ext cx="4450327" cy="23928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Thống</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nhất</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chỉ</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đạo</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các</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cấp</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các</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ngành</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tập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trung</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tổ</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chức</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quán</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triệt</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triển</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khai</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thực</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hiện</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Nghị</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quyết</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tạo</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chuyển</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biến</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rõ</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rệt</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về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nhận</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thức</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hành</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động</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của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các</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cấp</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các</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ngành</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và</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toàn</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thể</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xã</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hội</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về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vai</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trò</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của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doanh</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nhân</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doanh</a:t>
            </a:r>
            <a:r>
              <a:rPr lang="en-US"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9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nghiệp</a:t>
            </a:r>
            <a:endParaRPr lang="x-none" sz="1900" dirty="0">
              <a:solidFill>
                <a:schemeClr val="bg1"/>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107540C7-828F-7401-D511-7558ADCB3F47}"/>
              </a:ext>
            </a:extLst>
          </p:cNvPr>
          <p:cNvSpPr txBox="1">
            <a:spLocks/>
          </p:cNvSpPr>
          <p:nvPr/>
        </p:nvSpPr>
        <p:spPr>
          <a:xfrm>
            <a:off x="1365746" y="4247945"/>
            <a:ext cx="4129428" cy="239281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vi-VN" sz="2000" b="1" dirty="0">
                <a:solidFill>
                  <a:schemeClr val="bg1"/>
                </a:solidFill>
                <a:latin typeface="Calibri" panose="020F0502020204030204" pitchFamily="34" charset="0"/>
                <a:cs typeface="Calibri" panose="020F0502020204030204" pitchFamily="34" charset="0"/>
              </a:rPr>
              <a:t>Xác định các nội dung, nhiệm vụ chủ yếu, cụ thể để Chính phủ và các bộ, cơ quan ngang bộ, cơ quan thuộc Chính phủ, </a:t>
            </a:r>
            <a:r>
              <a:rPr lang="en-US" sz="2000" b="1" dirty="0" err="1">
                <a:solidFill>
                  <a:schemeClr val="bg1"/>
                </a:solidFill>
                <a:latin typeface="Calibri" panose="020F0502020204030204" pitchFamily="34" charset="0"/>
                <a:cs typeface="Calibri" panose="020F0502020204030204" pitchFamily="34" charset="0"/>
              </a:rPr>
              <a:t>UBND</a:t>
            </a:r>
            <a:r>
              <a:rPr lang="en-US" sz="2000" b="1" dirty="0">
                <a:solidFill>
                  <a:schemeClr val="bg1"/>
                </a:solidFill>
                <a:latin typeface="Calibri" panose="020F0502020204030204" pitchFamily="34" charset="0"/>
                <a:cs typeface="Calibri" panose="020F0502020204030204" pitchFamily="34" charset="0"/>
              </a:rPr>
              <a:t> </a:t>
            </a:r>
            <a:r>
              <a:rPr lang="vi-VN" sz="2000" b="1" dirty="0">
                <a:solidFill>
                  <a:schemeClr val="bg1"/>
                </a:solidFill>
                <a:latin typeface="Calibri" panose="020F0502020204030204" pitchFamily="34" charset="0"/>
                <a:cs typeface="Calibri" panose="020F0502020204030204" pitchFamily="34" charset="0"/>
              </a:rPr>
              <a:t>các tỉnh, thành phố trực thuộc trung ương tập trung chỉ đạo, tổ chức thực hiện thắng lợi mục tiêu tổng quát và mục tiêu cụ thể của Nghị quyết số 41-NQ/TW</a:t>
            </a:r>
            <a:endParaRPr lang="x-none" sz="2000" dirty="0">
              <a:solidFill>
                <a:schemeClr val="bg1"/>
              </a:solidFill>
              <a:latin typeface="Calibri" panose="020F0502020204030204" pitchFamily="34" charset="0"/>
              <a:cs typeface="Calibri" panose="020F0502020204030204" pitchFamily="34" charset="0"/>
            </a:endParaRPr>
          </a:p>
        </p:txBody>
      </p:sp>
      <p:sp>
        <p:nvSpPr>
          <p:cNvPr id="18" name="Content Placeholder 2">
            <a:extLst>
              <a:ext uri="{FF2B5EF4-FFF2-40B4-BE49-F238E27FC236}">
                <a16:creationId xmlns:a16="http://schemas.microsoft.com/office/drawing/2014/main" id="{4A8C51C2-0D1C-1F6F-0EA9-2FD0770F0B09}"/>
              </a:ext>
            </a:extLst>
          </p:cNvPr>
          <p:cNvSpPr txBox="1">
            <a:spLocks/>
          </p:cNvSpPr>
          <p:nvPr/>
        </p:nvSpPr>
        <p:spPr>
          <a:xfrm>
            <a:off x="6696827" y="4199280"/>
            <a:ext cx="4554857" cy="23928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vi-VN" sz="1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Thể hiện vai trò kiến tạo, điều phối của Chính phủ, theo tinh thần đồng hành, chia sẻ cùng doanh nhân, lấy doanh nhân, doanh nghiệp làm đối tượng phục vụ, tạo môi trường thuận lợi cho các doanh nhân đầu tư, kinh doanh, đóng góp cho phát triển kinh tế - xã hội của đất nước</a:t>
            </a:r>
            <a:endParaRPr lang="en-GB" sz="1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Chevron 37">
            <a:extLst>
              <a:ext uri="{FF2B5EF4-FFF2-40B4-BE49-F238E27FC236}">
                <a16:creationId xmlns:a16="http://schemas.microsoft.com/office/drawing/2014/main" id="{C9E1186D-DE25-8C69-27DE-8CA3FC2BC557}"/>
              </a:ext>
            </a:extLst>
          </p:cNvPr>
          <p:cNvSpPr/>
          <p:nvPr/>
        </p:nvSpPr>
        <p:spPr>
          <a:xfrm>
            <a:off x="1031987" y="937066"/>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6" name="Rectangle 15"/>
          <p:cNvSpPr/>
          <p:nvPr/>
        </p:nvSpPr>
        <p:spPr>
          <a:xfrm>
            <a:off x="1558420" y="1015840"/>
            <a:ext cx="5608626" cy="461665"/>
          </a:xfrm>
          <a:prstGeom prst="rect">
            <a:avLst/>
          </a:prstGeom>
        </p:spPr>
        <p:txBody>
          <a:bodyPr wrap="square">
            <a:spAutoFit/>
          </a:bodyPr>
          <a:lstStyle/>
          <a:p>
            <a:pPr algn="just">
              <a:buSzPct val="120000"/>
            </a:pPr>
            <a:r>
              <a:rPr lang="en-US" sz="2400" b="1" dirty="0" err="1">
                <a:solidFill>
                  <a:schemeClr val="bg1"/>
                </a:solidFill>
                <a:latin typeface="Calibri" panose="020F0502020204030204" pitchFamily="34" charset="0"/>
                <a:cs typeface="Calibri" panose="020F0502020204030204" pitchFamily="34" charset="0"/>
              </a:rPr>
              <a:t>Mục</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đích</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yêu</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cầu</a:t>
            </a:r>
            <a:endParaRPr lang="en-GB"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749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3FAD38B-7727-4334-9C3F-F593FECCBB44}"/>
              </a:ext>
            </a:extLst>
          </p:cNvPr>
          <p:cNvPicPr>
            <a:picLocks noChangeAspect="1"/>
          </p:cNvPicPr>
          <p:nvPr/>
        </p:nvPicPr>
        <p:blipFill>
          <a:blip r:embed="rId3"/>
          <a:stretch>
            <a:fillRect/>
          </a:stretch>
        </p:blipFill>
        <p:spPr>
          <a:xfrm>
            <a:off x="1524" y="5930154"/>
            <a:ext cx="12188952" cy="2134183"/>
          </a:xfrm>
          <a:prstGeom prst="rect">
            <a:avLst/>
          </a:prstGeom>
        </p:spPr>
      </p:pic>
      <p:sp>
        <p:nvSpPr>
          <p:cNvPr id="3" name="Rectangle 2">
            <a:extLst>
              <a:ext uri="{FF2B5EF4-FFF2-40B4-BE49-F238E27FC236}">
                <a16:creationId xmlns:a16="http://schemas.microsoft.com/office/drawing/2014/main" id="{519E8BD2-D6E7-5941-842F-4261EE96E9AA}"/>
              </a:ext>
            </a:extLst>
          </p:cNvPr>
          <p:cNvSpPr/>
          <p:nvPr/>
        </p:nvSpPr>
        <p:spPr>
          <a:xfrm>
            <a:off x="2053457" y="3429000"/>
            <a:ext cx="8411925" cy="573234"/>
          </a:xfrm>
          <a:prstGeom prst="rect">
            <a:avLst/>
          </a:prstGeom>
        </p:spPr>
        <p:txBody>
          <a:bodyPr wrap="square" lIns="0" tIns="0" rIns="0" bIns="0">
            <a:spAutoFit/>
          </a:bodyPr>
          <a:lstStyle/>
          <a:p>
            <a:pPr algn="ctr">
              <a:lnSpc>
                <a:spcPts val="4200"/>
              </a:lnSpc>
              <a:spcAft>
                <a:spcPts val="2400"/>
              </a:spcAft>
            </a:pPr>
            <a:r>
              <a:rPr lang="en-US" sz="5000" b="1" dirty="0">
                <a:gradFill flip="none" rotWithShape="1">
                  <a:gsLst>
                    <a:gs pos="0">
                      <a:srgbClr val="AB7A2B"/>
                    </a:gs>
                    <a:gs pos="100000">
                      <a:srgbClr val="ECE383"/>
                    </a:gs>
                  </a:gsLst>
                  <a:lin ang="2700000" scaled="1"/>
                  <a:tileRect/>
                </a:gradFill>
                <a:latin typeface="Calibri" panose="020F0502020204030204" pitchFamily="34" charset="0"/>
                <a:cs typeface="Calibri" panose="020F0502020204030204" pitchFamily="34" charset="0"/>
              </a:rPr>
              <a:t>TRÂN TRỌNG CẢM ƠN</a:t>
            </a:r>
            <a:endParaRPr lang="en-US" sz="5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080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4396" y="288169"/>
            <a:ext cx="6798784" cy="535531"/>
          </a:xfrm>
          <a:prstGeom prst="rect">
            <a:avLst/>
          </a:prstGeom>
        </p:spPr>
        <p:txBody>
          <a:bodyPr wrap="none">
            <a:spAutoFit/>
          </a:bodyPr>
          <a:lstStyle/>
          <a:p>
            <a:pPr algn="just">
              <a:lnSpc>
                <a:spcPct val="90000"/>
              </a:lnSpc>
              <a:spcBef>
                <a:spcPct val="0"/>
              </a:spcBef>
            </a:pPr>
            <a:r>
              <a:rPr lang="en-US" sz="3200" b="1" dirty="0">
                <a:gradFill>
                  <a:gsLst>
                    <a:gs pos="0">
                      <a:srgbClr val="AB7A2B"/>
                    </a:gs>
                    <a:gs pos="100000">
                      <a:srgbClr val="ECE383"/>
                    </a:gs>
                  </a:gsLst>
                  <a:lin ang="18900000" scaled="1"/>
                </a:gradFill>
                <a:cs typeface="Times New Roman" panose="02020603050405020304" pitchFamily="18" charset="0"/>
              </a:rPr>
              <a:t>I. </a:t>
            </a:r>
            <a:r>
              <a:rPr lang="en-US" sz="3200" b="1" dirty="0" err="1">
                <a:gradFill>
                  <a:gsLst>
                    <a:gs pos="0">
                      <a:srgbClr val="AB7A2B"/>
                    </a:gs>
                    <a:gs pos="100000">
                      <a:srgbClr val="ECE383"/>
                    </a:gs>
                  </a:gsLst>
                  <a:lin ang="18900000" scaled="1"/>
                </a:gradFill>
                <a:cs typeface="Times New Roman" panose="02020603050405020304" pitchFamily="18" charset="0"/>
              </a:rPr>
              <a:t>Mục</a:t>
            </a:r>
            <a:r>
              <a:rPr lang="en-US" sz="3200" b="1" dirty="0">
                <a:gradFill>
                  <a:gsLst>
                    <a:gs pos="0">
                      <a:srgbClr val="AB7A2B"/>
                    </a:gs>
                    <a:gs pos="100000">
                      <a:srgbClr val="ECE383"/>
                    </a:gs>
                  </a:gsLst>
                  <a:lin ang="18900000" scaled="1"/>
                </a:gradFill>
                <a:cs typeface="Times New Roman" panose="02020603050405020304" pitchFamily="18" charset="0"/>
              </a:rPr>
              <a:t> </a:t>
            </a:r>
            <a:r>
              <a:rPr lang="en-US" sz="3200" b="1" dirty="0" err="1">
                <a:gradFill>
                  <a:gsLst>
                    <a:gs pos="0">
                      <a:srgbClr val="AB7A2B"/>
                    </a:gs>
                    <a:gs pos="100000">
                      <a:srgbClr val="ECE383"/>
                    </a:gs>
                  </a:gsLst>
                  <a:lin ang="18900000" scaled="1"/>
                </a:gradFill>
                <a:cs typeface="Times New Roman" panose="02020603050405020304" pitchFamily="18" charset="0"/>
              </a:rPr>
              <a:t>đích</a:t>
            </a:r>
            <a:r>
              <a:rPr lang="en-US" sz="3200" b="1" dirty="0">
                <a:gradFill>
                  <a:gsLst>
                    <a:gs pos="0">
                      <a:srgbClr val="AB7A2B"/>
                    </a:gs>
                    <a:gs pos="100000">
                      <a:srgbClr val="ECE383"/>
                    </a:gs>
                  </a:gsLst>
                  <a:lin ang="18900000" scaled="1"/>
                </a:gradFill>
                <a:cs typeface="Times New Roman" panose="02020603050405020304" pitchFamily="18" charset="0"/>
              </a:rPr>
              <a:t>, </a:t>
            </a:r>
            <a:r>
              <a:rPr lang="en-US" sz="3200" b="1" dirty="0" err="1">
                <a:gradFill>
                  <a:gsLst>
                    <a:gs pos="0">
                      <a:srgbClr val="AB7A2B"/>
                    </a:gs>
                    <a:gs pos="100000">
                      <a:srgbClr val="ECE383"/>
                    </a:gs>
                  </a:gsLst>
                  <a:lin ang="18900000" scaled="1"/>
                </a:gradFill>
                <a:cs typeface="Times New Roman" panose="02020603050405020304" pitchFamily="18" charset="0"/>
              </a:rPr>
              <a:t>yêu</a:t>
            </a:r>
            <a:r>
              <a:rPr lang="en-US" sz="3200" b="1" dirty="0">
                <a:gradFill>
                  <a:gsLst>
                    <a:gs pos="0">
                      <a:srgbClr val="AB7A2B"/>
                    </a:gs>
                    <a:gs pos="100000">
                      <a:srgbClr val="ECE383"/>
                    </a:gs>
                  </a:gsLst>
                  <a:lin ang="18900000" scaled="1"/>
                </a:gradFill>
                <a:cs typeface="Times New Roman" panose="02020603050405020304" pitchFamily="18" charset="0"/>
              </a:rPr>
              <a:t> </a:t>
            </a:r>
            <a:r>
              <a:rPr lang="en-US" sz="3200" b="1" dirty="0" err="1">
                <a:gradFill>
                  <a:gsLst>
                    <a:gs pos="0">
                      <a:srgbClr val="AB7A2B"/>
                    </a:gs>
                    <a:gs pos="100000">
                      <a:srgbClr val="ECE383"/>
                    </a:gs>
                  </a:gsLst>
                  <a:lin ang="18900000" scaled="1"/>
                </a:gradFill>
                <a:cs typeface="Times New Roman" panose="02020603050405020304" pitchFamily="18" charset="0"/>
              </a:rPr>
              <a:t>cầu</a:t>
            </a:r>
            <a:r>
              <a:rPr lang="en-US" sz="3200" b="1" dirty="0">
                <a:gradFill>
                  <a:gsLst>
                    <a:gs pos="0">
                      <a:srgbClr val="AB7A2B"/>
                    </a:gs>
                    <a:gs pos="100000">
                      <a:srgbClr val="ECE383"/>
                    </a:gs>
                  </a:gsLst>
                  <a:lin ang="18900000" scaled="1"/>
                </a:gradFill>
                <a:cs typeface="Times New Roman" panose="02020603050405020304" pitchFamily="18" charset="0"/>
              </a:rPr>
              <a:t>, </a:t>
            </a:r>
            <a:r>
              <a:rPr lang="en-US" sz="3200" b="1" dirty="0" err="1">
                <a:gradFill>
                  <a:gsLst>
                    <a:gs pos="0">
                      <a:srgbClr val="AB7A2B"/>
                    </a:gs>
                    <a:gs pos="100000">
                      <a:srgbClr val="ECE383"/>
                    </a:gs>
                  </a:gsLst>
                  <a:lin ang="18900000" scaled="1"/>
                </a:gradFill>
                <a:cs typeface="Times New Roman" panose="02020603050405020304" pitchFamily="18" charset="0"/>
              </a:rPr>
              <a:t>các</a:t>
            </a:r>
            <a:r>
              <a:rPr lang="en-US" sz="3200" b="1" dirty="0">
                <a:gradFill>
                  <a:gsLst>
                    <a:gs pos="0">
                      <a:srgbClr val="AB7A2B"/>
                    </a:gs>
                    <a:gs pos="100000">
                      <a:srgbClr val="ECE383"/>
                    </a:gs>
                  </a:gsLst>
                  <a:lin ang="18900000" scaled="1"/>
                </a:gradFill>
                <a:cs typeface="Times New Roman" panose="02020603050405020304" pitchFamily="18" charset="0"/>
              </a:rPr>
              <a:t> </a:t>
            </a:r>
            <a:r>
              <a:rPr lang="en-US" sz="3200" b="1" dirty="0" err="1">
                <a:gradFill>
                  <a:gsLst>
                    <a:gs pos="0">
                      <a:srgbClr val="AB7A2B"/>
                    </a:gs>
                    <a:gs pos="100000">
                      <a:srgbClr val="ECE383"/>
                    </a:gs>
                  </a:gsLst>
                  <a:lin ang="18900000" scaled="1"/>
                </a:gradFill>
                <a:cs typeface="Times New Roman" panose="02020603050405020304" pitchFamily="18" charset="0"/>
              </a:rPr>
              <a:t>chỉ</a:t>
            </a:r>
            <a:r>
              <a:rPr lang="en-US" sz="3200" b="1" dirty="0">
                <a:gradFill>
                  <a:gsLst>
                    <a:gs pos="0">
                      <a:srgbClr val="AB7A2B"/>
                    </a:gs>
                    <a:gs pos="100000">
                      <a:srgbClr val="ECE383"/>
                    </a:gs>
                  </a:gsLst>
                  <a:lin ang="18900000" scaled="1"/>
                </a:gradFill>
                <a:cs typeface="Times New Roman" panose="02020603050405020304" pitchFamily="18" charset="0"/>
              </a:rPr>
              <a:t> </a:t>
            </a:r>
            <a:r>
              <a:rPr lang="en-US" sz="3200" b="1" dirty="0" err="1">
                <a:gradFill>
                  <a:gsLst>
                    <a:gs pos="0">
                      <a:srgbClr val="AB7A2B"/>
                    </a:gs>
                    <a:gs pos="100000">
                      <a:srgbClr val="ECE383"/>
                    </a:gs>
                  </a:gsLst>
                  <a:lin ang="18900000" scaled="1"/>
                </a:gradFill>
                <a:cs typeface="Times New Roman" panose="02020603050405020304" pitchFamily="18" charset="0"/>
              </a:rPr>
              <a:t>tiêu</a:t>
            </a:r>
            <a:r>
              <a:rPr lang="en-US" sz="3200" b="1" dirty="0">
                <a:gradFill>
                  <a:gsLst>
                    <a:gs pos="0">
                      <a:srgbClr val="AB7A2B"/>
                    </a:gs>
                    <a:gs pos="100000">
                      <a:srgbClr val="ECE383"/>
                    </a:gs>
                  </a:gsLst>
                  <a:lin ang="18900000" scaled="1"/>
                </a:gradFill>
                <a:cs typeface="Times New Roman" panose="02020603050405020304" pitchFamily="18" charset="0"/>
              </a:rPr>
              <a:t> </a:t>
            </a:r>
            <a:r>
              <a:rPr lang="en-US" sz="3200" b="1" dirty="0" err="1">
                <a:gradFill>
                  <a:gsLst>
                    <a:gs pos="0">
                      <a:srgbClr val="AB7A2B"/>
                    </a:gs>
                    <a:gs pos="100000">
                      <a:srgbClr val="ECE383"/>
                    </a:gs>
                  </a:gsLst>
                  <a:lin ang="18900000" scaled="1"/>
                </a:gradFill>
                <a:cs typeface="Times New Roman" panose="02020603050405020304" pitchFamily="18" charset="0"/>
              </a:rPr>
              <a:t>cụ</a:t>
            </a:r>
            <a:r>
              <a:rPr lang="en-US" sz="3200" b="1" dirty="0">
                <a:gradFill>
                  <a:gsLst>
                    <a:gs pos="0">
                      <a:srgbClr val="AB7A2B"/>
                    </a:gs>
                    <a:gs pos="100000">
                      <a:srgbClr val="ECE383"/>
                    </a:gs>
                  </a:gsLst>
                  <a:lin ang="18900000" scaled="1"/>
                </a:gradFill>
                <a:cs typeface="Times New Roman" panose="02020603050405020304" pitchFamily="18" charset="0"/>
              </a:rPr>
              <a:t> </a:t>
            </a:r>
            <a:r>
              <a:rPr lang="en-US" sz="3200" b="1" dirty="0" err="1">
                <a:gradFill>
                  <a:gsLst>
                    <a:gs pos="0">
                      <a:srgbClr val="AB7A2B"/>
                    </a:gs>
                    <a:gs pos="100000">
                      <a:srgbClr val="ECE383"/>
                    </a:gs>
                  </a:gsLst>
                  <a:lin ang="18900000" scaled="1"/>
                </a:gradFill>
                <a:cs typeface="Times New Roman" panose="02020603050405020304" pitchFamily="18" charset="0"/>
              </a:rPr>
              <a:t>thể</a:t>
            </a:r>
            <a:endParaRPr lang="x-none" sz="3200" b="1" dirty="0">
              <a:gradFill>
                <a:gsLst>
                  <a:gs pos="0">
                    <a:srgbClr val="AB7A2B"/>
                  </a:gs>
                  <a:gs pos="100000">
                    <a:srgbClr val="ECE383"/>
                  </a:gs>
                </a:gsLst>
                <a:lin ang="18900000" scaled="1"/>
              </a:gradFill>
              <a:cs typeface="Times New Roman" panose="02020603050405020304" pitchFamily="18" charset="0"/>
            </a:endParaRPr>
          </a:p>
        </p:txBody>
      </p:sp>
      <p:sp>
        <p:nvSpPr>
          <p:cNvPr id="4" name="Chevron 37">
            <a:extLst>
              <a:ext uri="{FF2B5EF4-FFF2-40B4-BE49-F238E27FC236}">
                <a16:creationId xmlns:a16="http://schemas.microsoft.com/office/drawing/2014/main" id="{C9E1186D-DE25-8C69-27DE-8CA3FC2BC557}"/>
              </a:ext>
            </a:extLst>
          </p:cNvPr>
          <p:cNvSpPr/>
          <p:nvPr/>
        </p:nvSpPr>
        <p:spPr>
          <a:xfrm>
            <a:off x="1031987" y="937066"/>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 name="Rectangle 4"/>
          <p:cNvSpPr/>
          <p:nvPr/>
        </p:nvSpPr>
        <p:spPr>
          <a:xfrm>
            <a:off x="1558420" y="1015840"/>
            <a:ext cx="5608626" cy="461665"/>
          </a:xfrm>
          <a:prstGeom prst="rect">
            <a:avLst/>
          </a:prstGeom>
        </p:spPr>
        <p:txBody>
          <a:bodyPr wrap="square">
            <a:spAutoFit/>
          </a:bodyPr>
          <a:lstStyle/>
          <a:p>
            <a:pPr algn="just">
              <a:buSzPct val="120000"/>
            </a:pPr>
            <a:r>
              <a:rPr lang="en-US" sz="2400" b="1" dirty="0">
                <a:solidFill>
                  <a:schemeClr val="bg1"/>
                </a:solidFill>
                <a:latin typeface="Calibri" panose="020F0502020204030204" pitchFamily="34" charset="0"/>
                <a:cs typeface="Calibri" panose="020F0502020204030204" pitchFamily="34" charset="0"/>
              </a:rPr>
              <a:t>MỤC TIÊU</a:t>
            </a:r>
            <a:endParaRPr lang="en-GB" sz="2400" b="1" dirty="0">
              <a:solidFill>
                <a:schemeClr val="bg1"/>
              </a:solidFill>
              <a:latin typeface="Calibri" panose="020F0502020204030204" pitchFamily="34" charset="0"/>
              <a:cs typeface="Calibri" panose="020F0502020204030204" pitchFamily="34" charset="0"/>
            </a:endParaRPr>
          </a:p>
        </p:txBody>
      </p:sp>
      <p:sp>
        <p:nvSpPr>
          <p:cNvPr id="6" name="Rectangle 5"/>
          <p:cNvSpPr/>
          <p:nvPr/>
        </p:nvSpPr>
        <p:spPr>
          <a:xfrm>
            <a:off x="696846" y="1601519"/>
            <a:ext cx="7449627" cy="4452501"/>
          </a:xfrm>
          <a:prstGeom prst="rect">
            <a:avLst/>
          </a:prstGeom>
        </p:spPr>
        <p:txBody>
          <a:bodyPr wrap="square">
            <a:spAutoFit/>
          </a:bodyPr>
          <a:lstStyle/>
          <a:p>
            <a:pPr algn="just" fontAlgn="base">
              <a:spcBef>
                <a:spcPts val="600"/>
              </a:spcBef>
            </a:pPr>
            <a:r>
              <a:rPr lang="en-US" sz="1500" b="1" dirty="0">
                <a:solidFill>
                  <a:srgbClr val="FF0000"/>
                </a:solidFill>
                <a:latin typeface="Calibri" panose="020F0502020204030204" pitchFamily="34" charset="0"/>
                <a:cs typeface="Calibri" panose="020F0502020204030204" pitchFamily="34" charset="0"/>
              </a:rPr>
              <a:t>TỪ NAY ĐẾN NĂM 2030:</a:t>
            </a:r>
            <a:endParaRPr lang="en-US" sz="1500" b="1" dirty="0">
              <a:latin typeface="Calibri" panose="020F0502020204030204" pitchFamily="34" charset="0"/>
              <a:cs typeface="Calibri" panose="020F0502020204030204" pitchFamily="34" charset="0"/>
            </a:endParaRPr>
          </a:p>
          <a:p>
            <a:pPr algn="just" fontAlgn="base">
              <a:spcBef>
                <a:spcPts val="400"/>
              </a:spcBef>
              <a:spcAft>
                <a:spcPts val="400"/>
              </a:spcAft>
            </a:pPr>
            <a:r>
              <a:rPr lang="en-US" sz="1500" dirty="0">
                <a:solidFill>
                  <a:schemeClr val="bg1"/>
                </a:solidFill>
                <a:latin typeface="Calibri (Body)"/>
                <a:cs typeface="Calibri" panose="020F0502020204030204" pitchFamily="34" charset="0"/>
              </a:rPr>
              <a:t>- </a:t>
            </a:r>
            <a:r>
              <a:rPr lang="vi-VN" sz="1500" dirty="0">
                <a:solidFill>
                  <a:schemeClr val="bg1"/>
                </a:solidFill>
                <a:latin typeface="Calibri (Body)"/>
                <a:cs typeface="Calibri" panose="020F0502020204030204" pitchFamily="34" charset="0"/>
              </a:rPr>
              <a:t>Có ít nhất 2 triệu </a:t>
            </a:r>
            <a:r>
              <a:rPr lang="en-US" sz="1500" dirty="0">
                <a:solidFill>
                  <a:schemeClr val="bg1"/>
                </a:solidFill>
                <a:latin typeface="Calibri (Body)"/>
                <a:cs typeface="Calibri" panose="020F0502020204030204" pitchFamily="34" charset="0"/>
              </a:rPr>
              <a:t>DN</a:t>
            </a:r>
            <a:r>
              <a:rPr lang="vi-VN" sz="1500" dirty="0">
                <a:solidFill>
                  <a:schemeClr val="bg1"/>
                </a:solidFill>
                <a:latin typeface="Calibri (Body)"/>
                <a:cs typeface="Calibri" panose="020F0502020204030204" pitchFamily="34" charset="0"/>
              </a:rPr>
              <a:t>, hình thành và phát triển nhiều doanh nhân lãnh đạo các tập đoàn kinh tế mạnh, có tiềm lực, có sức cạnh tranh trên thị trường trong nước và quốc tế, phát huy vai trò mở đường dẫn dắt các ngành, lĩnh vực quan trọng của nền kinh tế.</a:t>
            </a:r>
            <a:endParaRPr lang="en-US" sz="1500" dirty="0">
              <a:solidFill>
                <a:schemeClr val="bg1"/>
              </a:solidFill>
              <a:latin typeface="Calibri (Body)"/>
              <a:cs typeface="Calibri" panose="020F0502020204030204" pitchFamily="34" charset="0"/>
            </a:endParaRPr>
          </a:p>
          <a:p>
            <a:pPr algn="just" fontAlgn="base">
              <a:spcBef>
                <a:spcPts val="400"/>
              </a:spcBef>
              <a:spcAft>
                <a:spcPts val="400"/>
              </a:spcAft>
            </a:pP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Khu</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vực</a:t>
            </a:r>
            <a:r>
              <a:rPr lang="en-US" sz="1500" dirty="0">
                <a:solidFill>
                  <a:schemeClr val="bg1"/>
                </a:solidFill>
                <a:latin typeface="Calibri (Body)"/>
                <a:cs typeface="Calibri" panose="020F0502020204030204" pitchFamily="34" charset="0"/>
              </a:rPr>
              <a:t> DN </a:t>
            </a:r>
            <a:r>
              <a:rPr lang="en-US" sz="1500" dirty="0" err="1">
                <a:solidFill>
                  <a:schemeClr val="bg1"/>
                </a:solidFill>
                <a:latin typeface="Calibri (Body)"/>
                <a:cs typeface="Calibri" panose="020F0502020204030204" pitchFamily="34" charset="0"/>
              </a:rPr>
              <a:t>đóng</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góp</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khoảng</a:t>
            </a:r>
            <a:r>
              <a:rPr lang="en-US" sz="1500" dirty="0">
                <a:solidFill>
                  <a:schemeClr val="bg1"/>
                </a:solidFill>
                <a:latin typeface="Calibri (Body)"/>
                <a:cs typeface="Calibri" panose="020F0502020204030204" pitchFamily="34" charset="0"/>
              </a:rPr>
              <a:t> 65-70% GDP </a:t>
            </a:r>
            <a:r>
              <a:rPr lang="en-US" sz="1500" dirty="0" err="1">
                <a:solidFill>
                  <a:schemeClr val="bg1"/>
                </a:solidFill>
                <a:latin typeface="Calibri (Body)"/>
                <a:cs typeface="Calibri" panose="020F0502020204030204" pitchFamily="34" charset="0"/>
              </a:rPr>
              <a:t>cả</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nước</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khoảng</a:t>
            </a:r>
            <a:r>
              <a:rPr lang="en-US" sz="1500" dirty="0">
                <a:solidFill>
                  <a:schemeClr val="bg1"/>
                </a:solidFill>
                <a:latin typeface="Calibri (Body)"/>
                <a:cs typeface="Calibri" panose="020F0502020204030204" pitchFamily="34" charset="0"/>
              </a:rPr>
              <a:t> 32-38% </a:t>
            </a:r>
            <a:r>
              <a:rPr lang="en-US" sz="1500" dirty="0" err="1">
                <a:solidFill>
                  <a:schemeClr val="bg1"/>
                </a:solidFill>
                <a:latin typeface="Calibri (Body)"/>
                <a:cs typeface="Calibri" panose="020F0502020204030204" pitchFamily="34" charset="0"/>
              </a:rPr>
              <a:t>tổng</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việc</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làm</a:t>
            </a:r>
            <a:r>
              <a:rPr lang="en-US" sz="1500" dirty="0">
                <a:solidFill>
                  <a:schemeClr val="bg1"/>
                </a:solidFill>
                <a:latin typeface="Calibri (Body)"/>
                <a:cs typeface="Calibri" panose="020F0502020204030204" pitchFamily="34" charset="0"/>
              </a:rPr>
              <a:t>, 98-99% </a:t>
            </a:r>
            <a:r>
              <a:rPr lang="en-US" sz="1500" dirty="0" err="1">
                <a:solidFill>
                  <a:schemeClr val="bg1"/>
                </a:solidFill>
                <a:latin typeface="Calibri (Body)"/>
                <a:cs typeface="Calibri" panose="020F0502020204030204" pitchFamily="34" charset="0"/>
              </a:rPr>
              <a:t>tổng</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kim</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ngạch</a:t>
            </a:r>
            <a:r>
              <a:rPr lang="en-US" sz="1500" dirty="0">
                <a:solidFill>
                  <a:schemeClr val="bg1"/>
                </a:solidFill>
                <a:latin typeface="Calibri (Body)"/>
                <a:cs typeface="Calibri" panose="020F0502020204030204" pitchFamily="34" charset="0"/>
              </a:rPr>
              <a:t> XNK, </a:t>
            </a:r>
            <a:r>
              <a:rPr lang="en-US" sz="1500" dirty="0" err="1">
                <a:solidFill>
                  <a:schemeClr val="bg1"/>
                </a:solidFill>
                <a:latin typeface="Calibri (Body)"/>
                <a:cs typeface="Calibri" panose="020F0502020204030204" pitchFamily="34" charset="0"/>
              </a:rPr>
              <a:t>tỷ</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lệ</a:t>
            </a:r>
            <a:r>
              <a:rPr lang="en-US" sz="1500" dirty="0">
                <a:solidFill>
                  <a:schemeClr val="bg1"/>
                </a:solidFill>
                <a:latin typeface="Calibri (Body)"/>
                <a:cs typeface="Calibri" panose="020F0502020204030204" pitchFamily="34" charset="0"/>
              </a:rPr>
              <a:t> DN </a:t>
            </a:r>
            <a:r>
              <a:rPr lang="en-US" sz="1500" dirty="0" err="1">
                <a:solidFill>
                  <a:schemeClr val="bg1"/>
                </a:solidFill>
                <a:latin typeface="Calibri (Body)"/>
                <a:cs typeface="Calibri" panose="020F0502020204030204" pitchFamily="34" charset="0"/>
              </a:rPr>
              <a:t>tham</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gia</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vào</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các</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hoạt</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động</a:t>
            </a:r>
            <a:r>
              <a:rPr lang="en-US" sz="1500" dirty="0">
                <a:solidFill>
                  <a:schemeClr val="bg1"/>
                </a:solidFill>
                <a:latin typeface="Calibri (Body)"/>
                <a:cs typeface="Calibri" panose="020F0502020204030204" pitchFamily="34" charset="0"/>
              </a:rPr>
              <a:t> XNK </a:t>
            </a:r>
            <a:r>
              <a:rPr lang="en-US" sz="1500" dirty="0" err="1">
                <a:solidFill>
                  <a:schemeClr val="bg1"/>
                </a:solidFill>
                <a:latin typeface="Calibri (Body)"/>
                <a:cs typeface="Calibri" panose="020F0502020204030204" pitchFamily="34" charset="0"/>
              </a:rPr>
              <a:t>trong</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tổng</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số</a:t>
            </a:r>
            <a:r>
              <a:rPr lang="en-US" sz="1500" dirty="0">
                <a:solidFill>
                  <a:schemeClr val="bg1"/>
                </a:solidFill>
                <a:latin typeface="Calibri (Body)"/>
                <a:cs typeface="Calibri" panose="020F0502020204030204" pitchFamily="34" charset="0"/>
              </a:rPr>
              <a:t> DN </a:t>
            </a:r>
            <a:r>
              <a:rPr lang="en-US" sz="1500" dirty="0" err="1">
                <a:solidFill>
                  <a:schemeClr val="bg1"/>
                </a:solidFill>
                <a:latin typeface="Calibri (Body)"/>
                <a:cs typeface="Calibri" panose="020F0502020204030204" pitchFamily="34" charset="0"/>
              </a:rPr>
              <a:t>đạt</a:t>
            </a:r>
            <a:r>
              <a:rPr lang="en-US" sz="1500" dirty="0">
                <a:solidFill>
                  <a:schemeClr val="bg1"/>
                </a:solidFill>
                <a:latin typeface="Calibri (Body)"/>
                <a:cs typeface="Calibri" panose="020F0502020204030204" pitchFamily="34" charset="0"/>
              </a:rPr>
              <a:t> </a:t>
            </a:r>
            <a:r>
              <a:rPr lang="en-US" sz="1500" dirty="0" err="1">
                <a:solidFill>
                  <a:schemeClr val="bg1"/>
                </a:solidFill>
                <a:latin typeface="Calibri (Body)"/>
                <a:cs typeface="Calibri" panose="020F0502020204030204" pitchFamily="34" charset="0"/>
              </a:rPr>
              <a:t>khoảng</a:t>
            </a:r>
            <a:r>
              <a:rPr lang="en-US" sz="1500" dirty="0">
                <a:solidFill>
                  <a:schemeClr val="bg1"/>
                </a:solidFill>
                <a:latin typeface="Calibri (Body)"/>
                <a:cs typeface="Calibri" panose="020F0502020204030204" pitchFamily="34" charset="0"/>
              </a:rPr>
              <a:t> 10%.</a:t>
            </a:r>
          </a:p>
          <a:p>
            <a:pPr algn="just" fontAlgn="base">
              <a:spcBef>
                <a:spcPts val="400"/>
              </a:spcBef>
              <a:spcAft>
                <a:spcPts val="400"/>
              </a:spcAft>
            </a:pPr>
            <a:r>
              <a:rPr lang="en-US" sz="1500" dirty="0">
                <a:solidFill>
                  <a:schemeClr val="bg1"/>
                </a:solidFill>
                <a:latin typeface="Calibri (Body)"/>
                <a:cs typeface="Calibri" panose="020F0502020204030204" pitchFamily="34" charset="0"/>
              </a:rPr>
              <a:t>- </a:t>
            </a:r>
            <a:r>
              <a:rPr lang="vi-VN" sz="1500" dirty="0">
                <a:solidFill>
                  <a:schemeClr val="bg1"/>
                </a:solidFill>
                <a:latin typeface="Calibri (Body)"/>
                <a:cs typeface="Calibri" panose="020F0502020204030204" pitchFamily="34" charset="0"/>
              </a:rPr>
              <a:t>Khoảng 65 - 70% chủ doanh nghiệp có trình độ </a:t>
            </a:r>
            <a:r>
              <a:rPr lang="en-US" sz="1500" dirty="0">
                <a:solidFill>
                  <a:schemeClr val="bg1"/>
                </a:solidFill>
                <a:latin typeface="Calibri (Body)"/>
                <a:cs typeface="Calibri" panose="020F0502020204030204" pitchFamily="34" charset="0"/>
              </a:rPr>
              <a:t>đ</a:t>
            </a:r>
            <a:r>
              <a:rPr lang="vi-VN" sz="1500" dirty="0">
                <a:solidFill>
                  <a:schemeClr val="bg1"/>
                </a:solidFill>
                <a:latin typeface="Calibri (Body)"/>
                <a:cs typeface="Calibri" panose="020F0502020204030204" pitchFamily="34" charset="0"/>
              </a:rPr>
              <a:t>ại học trở lên</a:t>
            </a:r>
            <a:endParaRPr lang="en-US" sz="1500" dirty="0">
              <a:solidFill>
                <a:schemeClr val="bg1"/>
              </a:solidFill>
              <a:latin typeface="Calibri (Body)"/>
              <a:cs typeface="Calibri" panose="020F0502020204030204" pitchFamily="34" charset="0"/>
            </a:endParaRPr>
          </a:p>
          <a:p>
            <a:pPr algn="just" fontAlgn="base">
              <a:spcBef>
                <a:spcPts val="400"/>
              </a:spcBef>
              <a:spcAft>
                <a:spcPts val="400"/>
              </a:spcAft>
            </a:pPr>
            <a:r>
              <a:rPr lang="en-US" sz="1500" dirty="0">
                <a:solidFill>
                  <a:schemeClr val="bg1"/>
                </a:solidFill>
                <a:latin typeface="Calibri (Body)"/>
                <a:cs typeface="Calibri" panose="020F0502020204030204" pitchFamily="34" charset="0"/>
              </a:rPr>
              <a:t>- </a:t>
            </a:r>
            <a:r>
              <a:rPr lang="vi-VN" sz="1500" dirty="0">
                <a:solidFill>
                  <a:schemeClr val="bg1"/>
                </a:solidFill>
                <a:latin typeface="Calibri (Body)"/>
                <a:cs typeface="Calibri" panose="020F0502020204030204" pitchFamily="34" charset="0"/>
              </a:rPr>
              <a:t>Khoảng 20 - 25% số </a:t>
            </a:r>
            <a:r>
              <a:rPr lang="en-US" sz="1500" dirty="0">
                <a:solidFill>
                  <a:schemeClr val="bg1"/>
                </a:solidFill>
                <a:latin typeface="Calibri (Body)"/>
                <a:cs typeface="Calibri" panose="020F0502020204030204" pitchFamily="34" charset="0"/>
              </a:rPr>
              <a:t>DN</a:t>
            </a:r>
            <a:r>
              <a:rPr lang="vi-VN" sz="1500" dirty="0">
                <a:solidFill>
                  <a:schemeClr val="bg1"/>
                </a:solidFill>
                <a:latin typeface="Calibri (Body)"/>
                <a:cs typeface="Calibri" panose="020F0502020204030204" pitchFamily="34" charset="0"/>
              </a:rPr>
              <a:t> do phụ nữ làm chủ, 30 - 35% số </a:t>
            </a:r>
            <a:r>
              <a:rPr lang="en-US" sz="1500" dirty="0">
                <a:solidFill>
                  <a:schemeClr val="bg1"/>
                </a:solidFill>
                <a:latin typeface="Calibri (Body)"/>
                <a:cs typeface="Calibri" panose="020F0502020204030204" pitchFamily="34" charset="0"/>
              </a:rPr>
              <a:t>DN</a:t>
            </a:r>
            <a:r>
              <a:rPr lang="vi-VN" sz="1500" dirty="0">
                <a:solidFill>
                  <a:schemeClr val="bg1"/>
                </a:solidFill>
                <a:latin typeface="Calibri (Body)"/>
                <a:cs typeface="Calibri" panose="020F0502020204030204" pitchFamily="34" charset="0"/>
              </a:rPr>
              <a:t> có giám đốc hoặc người đứng đầu doanh nghiệp là nữ</a:t>
            </a:r>
            <a:endParaRPr lang="en-US" sz="1500" dirty="0">
              <a:solidFill>
                <a:schemeClr val="bg1"/>
              </a:solidFill>
              <a:latin typeface="Calibri (Body)"/>
              <a:cs typeface="Calibri" panose="020F0502020204030204" pitchFamily="34" charset="0"/>
            </a:endParaRPr>
          </a:p>
          <a:p>
            <a:pPr algn="just" fontAlgn="base">
              <a:spcBef>
                <a:spcPts val="400"/>
              </a:spcBef>
              <a:spcAft>
                <a:spcPts val="400"/>
              </a:spcAft>
            </a:pPr>
            <a:r>
              <a:rPr lang="en-US" sz="1500" dirty="0">
                <a:solidFill>
                  <a:schemeClr val="bg1"/>
                </a:solidFill>
                <a:latin typeface="Calibri (Body)"/>
                <a:cs typeface="Calibri" panose="020F0502020204030204" pitchFamily="34" charset="0"/>
              </a:rPr>
              <a:t>- </a:t>
            </a:r>
            <a:r>
              <a:rPr lang="vi-VN" sz="1500" dirty="0">
                <a:solidFill>
                  <a:schemeClr val="bg1"/>
                </a:solidFill>
                <a:latin typeface="Calibri (Body)"/>
                <a:cs typeface="Calibri" panose="020F0502020204030204" pitchFamily="34" charset="0"/>
              </a:rPr>
              <a:t>Có ít nhất 70 </a:t>
            </a:r>
            <a:r>
              <a:rPr lang="en-US" sz="1500" dirty="0">
                <a:solidFill>
                  <a:schemeClr val="bg1"/>
                </a:solidFill>
                <a:latin typeface="Calibri (Body)"/>
                <a:cs typeface="Calibri" panose="020F0502020204030204" pitchFamily="34" charset="0"/>
              </a:rPr>
              <a:t>DN</a:t>
            </a:r>
            <a:r>
              <a:rPr lang="vi-VN" sz="1500" dirty="0">
                <a:solidFill>
                  <a:schemeClr val="bg1"/>
                </a:solidFill>
                <a:latin typeface="Calibri (Body)"/>
                <a:cs typeface="Calibri" panose="020F0502020204030204" pitchFamily="34" charset="0"/>
              </a:rPr>
              <a:t> có vốn hóa thị trường đạt trên 1 tỷ USD, 120 doanh nghiệp có doanh thu thuần đạt trên 1 tỷ USD và 100 doanh nghiệp đạt lợi nhuận trước thuế trên 100 triệu USD</a:t>
            </a:r>
            <a:endParaRPr lang="en-US" sz="1500" dirty="0">
              <a:solidFill>
                <a:schemeClr val="bg1"/>
              </a:solidFill>
              <a:latin typeface="Calibri (Body)"/>
              <a:cs typeface="Calibri" panose="020F0502020204030204" pitchFamily="34" charset="0"/>
            </a:endParaRPr>
          </a:p>
          <a:p>
            <a:pPr algn="just" fontAlgn="base">
              <a:spcBef>
                <a:spcPts val="400"/>
              </a:spcBef>
              <a:spcAft>
                <a:spcPts val="400"/>
              </a:spcAft>
            </a:pPr>
            <a:r>
              <a:rPr lang="en-US" sz="1500" dirty="0">
                <a:solidFill>
                  <a:schemeClr val="bg1"/>
                </a:solidFill>
                <a:latin typeface="Calibri (Body)"/>
                <a:cs typeface="Calibri" panose="020F0502020204030204" pitchFamily="34" charset="0"/>
              </a:rPr>
              <a:t>- </a:t>
            </a:r>
            <a:r>
              <a:rPr lang="vi-VN" sz="1500" dirty="0">
                <a:solidFill>
                  <a:schemeClr val="bg1"/>
                </a:solidFill>
                <a:latin typeface="Calibri (Body)"/>
                <a:cs typeface="Calibri" panose="020F0502020204030204" pitchFamily="34" charset="0"/>
              </a:rPr>
              <a:t>Số lượng </a:t>
            </a:r>
            <a:r>
              <a:rPr lang="en-US" sz="1500" dirty="0">
                <a:solidFill>
                  <a:schemeClr val="bg1"/>
                </a:solidFill>
                <a:latin typeface="Calibri (Body)"/>
                <a:cs typeface="Calibri" panose="020F0502020204030204" pitchFamily="34" charset="0"/>
              </a:rPr>
              <a:t>DN</a:t>
            </a:r>
            <a:r>
              <a:rPr lang="vi-VN" sz="1500" dirty="0">
                <a:solidFill>
                  <a:schemeClr val="bg1"/>
                </a:solidFill>
                <a:latin typeface="Calibri (Body)"/>
                <a:cs typeface="Calibri" panose="020F0502020204030204" pitchFamily="34" charset="0"/>
              </a:rPr>
              <a:t> được xếp vào danh sách doanh nghiệp có giá trị thương hiệu cao nhất của các tổ chức xếp hạng uy tín trên thế giới tăng 10% mỗi năm</a:t>
            </a:r>
            <a:endParaRPr lang="en-US" sz="1500" dirty="0">
              <a:solidFill>
                <a:schemeClr val="bg1"/>
              </a:solidFill>
              <a:latin typeface="Calibri (Body)"/>
              <a:cs typeface="Calibri" panose="020F0502020204030204" pitchFamily="34" charset="0"/>
            </a:endParaRPr>
          </a:p>
          <a:p>
            <a:pPr algn="just" fontAlgn="base">
              <a:spcBef>
                <a:spcPts val="400"/>
              </a:spcBef>
              <a:spcAft>
                <a:spcPts val="400"/>
              </a:spcAft>
            </a:pPr>
            <a:r>
              <a:rPr lang="en-US" sz="1500" dirty="0">
                <a:solidFill>
                  <a:schemeClr val="bg1"/>
                </a:solidFill>
                <a:latin typeface="Calibri (Body)"/>
                <a:cs typeface="Calibri" panose="020F0502020204030204" pitchFamily="34" charset="0"/>
              </a:rPr>
              <a:t>- </a:t>
            </a:r>
            <a:r>
              <a:rPr lang="vi-VN" sz="1500" dirty="0">
                <a:solidFill>
                  <a:schemeClr val="bg1"/>
                </a:solidFill>
                <a:latin typeface="Calibri (Body)"/>
                <a:cs typeface="Calibri" panose="020F0502020204030204" pitchFamily="34" charset="0"/>
              </a:rPr>
              <a:t>Có ít nhất 10 doanh nhân Việt Nam lọt vào danh sách tỷ phú đô la Mỹ thế giới, 05 doanh nhân quyền lực nhất châu Á do các tổ chức uy tín thế giới bình chọn</a:t>
            </a:r>
            <a:endParaRPr lang="en-US" sz="1500" dirty="0">
              <a:solidFill>
                <a:schemeClr val="bg1"/>
              </a:solidFill>
              <a:latin typeface="Calibri (Body)"/>
              <a:cs typeface="Calibri" panose="020F0502020204030204" pitchFamily="34" charset="0"/>
            </a:endParaRPr>
          </a:p>
        </p:txBody>
      </p:sp>
      <p:sp>
        <p:nvSpPr>
          <p:cNvPr id="7" name="Rectangle 6"/>
          <p:cNvSpPr/>
          <p:nvPr/>
        </p:nvSpPr>
        <p:spPr>
          <a:xfrm>
            <a:off x="8469745" y="1628479"/>
            <a:ext cx="3241964" cy="3513782"/>
          </a:xfrm>
          <a:prstGeom prst="rect">
            <a:avLst/>
          </a:prstGeom>
        </p:spPr>
        <p:txBody>
          <a:bodyPr wrap="square">
            <a:spAutoFit/>
          </a:bodyPr>
          <a:lstStyle/>
          <a:p>
            <a:pPr algn="just" fontAlgn="base">
              <a:spcBef>
                <a:spcPts val="600"/>
              </a:spcBef>
              <a:spcAft>
                <a:spcPts val="400"/>
              </a:spcAft>
            </a:pPr>
            <a:r>
              <a:rPr lang="en-US" sz="1400" b="1" dirty="0">
                <a:solidFill>
                  <a:srgbClr val="FF0000"/>
                </a:solidFill>
                <a:latin typeface="Calibri" panose="020F0502020204030204" pitchFamily="34" charset="0"/>
                <a:cs typeface="Calibri" panose="020F0502020204030204" pitchFamily="34" charset="0"/>
              </a:rPr>
              <a:t>ĐẾN NĂM 2045, </a:t>
            </a:r>
            <a:r>
              <a:rPr lang="en-US" sz="1400" b="1" dirty="0" err="1">
                <a:solidFill>
                  <a:srgbClr val="FF0000"/>
                </a:solidFill>
                <a:latin typeface="Calibri" panose="020F0502020204030204" pitchFamily="34" charset="0"/>
                <a:cs typeface="Calibri" panose="020F0502020204030204" pitchFamily="34" charset="0"/>
              </a:rPr>
              <a:t>phấn</a:t>
            </a:r>
            <a:r>
              <a:rPr lang="en-US" sz="1400" b="1" dirty="0">
                <a:solidFill>
                  <a:srgbClr val="FF0000"/>
                </a:solidFill>
                <a:latin typeface="Calibri" panose="020F0502020204030204" pitchFamily="34" charset="0"/>
                <a:cs typeface="Calibri" panose="020F0502020204030204" pitchFamily="34" charset="0"/>
              </a:rPr>
              <a:t> </a:t>
            </a:r>
            <a:r>
              <a:rPr lang="en-US" sz="1400" b="1" dirty="0" err="1">
                <a:solidFill>
                  <a:srgbClr val="FF0000"/>
                </a:solidFill>
                <a:latin typeface="Calibri" panose="020F0502020204030204" pitchFamily="34" charset="0"/>
                <a:cs typeface="Calibri" panose="020F0502020204030204" pitchFamily="34" charset="0"/>
              </a:rPr>
              <a:t>đấu</a:t>
            </a:r>
            <a:r>
              <a:rPr lang="en-US" sz="1400" b="1" dirty="0">
                <a:solidFill>
                  <a:srgbClr val="FF0000"/>
                </a:solidFill>
                <a:latin typeface="Calibri" panose="020F0502020204030204" pitchFamily="34" charset="0"/>
                <a:cs typeface="Calibri" panose="020F0502020204030204" pitchFamily="34" charset="0"/>
              </a:rPr>
              <a:t>:</a:t>
            </a:r>
          </a:p>
          <a:p>
            <a:pPr algn="just" fontAlgn="base">
              <a:spcBef>
                <a:spcPts val="400"/>
              </a:spcBef>
              <a:spcAft>
                <a:spcPts val="400"/>
              </a:spcAft>
              <a:buFontTx/>
              <a:buChar char="-"/>
            </a:pPr>
            <a:r>
              <a:rPr lang="vi-VN" sz="1500" dirty="0">
                <a:solidFill>
                  <a:schemeClr val="bg1"/>
                </a:solidFill>
                <a:latin typeface="Calibri (Body)"/>
                <a:cs typeface="Calibri" panose="020F0502020204030204" pitchFamily="34" charset="0"/>
              </a:rPr>
              <a:t> Một số doanh nhân làm chủ các tập đoàn có khả năng dẫn dắt các chuỗi giá trị công nghiệp, nông nghiệp, tiến tới hình thành một số chuỗi giá trị của Việt Nam trong các ngành ưu tiên, có thế mạnh của đất nước. </a:t>
            </a:r>
          </a:p>
          <a:p>
            <a:pPr algn="just" fontAlgn="base">
              <a:spcBef>
                <a:spcPts val="400"/>
              </a:spcBef>
              <a:spcAft>
                <a:spcPts val="400"/>
              </a:spcAft>
              <a:buFontTx/>
              <a:buChar char="-"/>
            </a:pPr>
            <a:r>
              <a:rPr lang="vi-VN" sz="1500" dirty="0">
                <a:solidFill>
                  <a:schemeClr val="bg1"/>
                </a:solidFill>
                <a:latin typeface="Calibri (Body)"/>
                <a:cs typeface="Calibri" panose="020F0502020204030204" pitchFamily="34" charset="0"/>
              </a:rPr>
              <a:t> Hình thành và phát triển đội ngũ doanh nhân Việt Nam có quy mô, năng lực và trình độ đáp ứng mục tiêu quốc gia phát triển, thu nhập cao, có vị thế, uy tín trong khu vực và quốc tế</a:t>
            </a:r>
          </a:p>
        </p:txBody>
      </p:sp>
    </p:spTree>
    <p:extLst>
      <p:ext uri="{BB962C8B-B14F-4D97-AF65-F5344CB8AC3E}">
        <p14:creationId xmlns:p14="http://schemas.microsoft.com/office/powerpoint/2010/main" val="1751721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DAAAD0A-4E72-16C7-C9FA-9D16EB94A53A}"/>
              </a:ext>
            </a:extLst>
          </p:cNvPr>
          <p:cNvSpPr/>
          <p:nvPr/>
        </p:nvSpPr>
        <p:spPr>
          <a:xfrm>
            <a:off x="714854" y="2075045"/>
            <a:ext cx="10865796" cy="3892844"/>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85BB7AAF-8507-DD44-9565-64387D2D85FA}"/>
              </a:ext>
            </a:extLst>
          </p:cNvPr>
          <p:cNvSpPr txBox="1">
            <a:spLocks/>
          </p:cNvSpPr>
          <p:nvPr/>
        </p:nvSpPr>
        <p:spPr>
          <a:xfrm>
            <a:off x="838200" y="436720"/>
            <a:ext cx="10515600"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II.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Nhiệm</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vụ</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giải</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pháp</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chủ</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yếu</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endParaRPr lang="x-none" sz="3200" b="1" dirty="0">
              <a:gradFill>
                <a:gsLst>
                  <a:gs pos="0">
                    <a:srgbClr val="AB7A2B"/>
                  </a:gs>
                  <a:gs pos="100000">
                    <a:srgbClr val="ECE383"/>
                  </a:gs>
                </a:gsLst>
                <a:lin ang="18900000" scaled="1"/>
              </a:gradFill>
              <a:latin typeface="+mn-lt"/>
              <a:ea typeface="+mn-ea"/>
              <a:cs typeface="Times New Roman" panose="02020603050405020304" pitchFamily="18" charset="0"/>
            </a:endParaRPr>
          </a:p>
        </p:txBody>
      </p:sp>
      <p:sp>
        <p:nvSpPr>
          <p:cNvPr id="2" name="Rectangle 23">
            <a:extLst>
              <a:ext uri="{FF2B5EF4-FFF2-40B4-BE49-F238E27FC236}">
                <a16:creationId xmlns:a16="http://schemas.microsoft.com/office/drawing/2014/main" id="{25FD3983-B550-6F7B-D7EA-350669D33772}"/>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87556FD6-43D0-8B00-C240-617CDDBCCD9E}"/>
              </a:ext>
            </a:extLst>
          </p:cNvPr>
          <p:cNvSpPr txBox="1">
            <a:spLocks/>
          </p:cNvSpPr>
          <p:nvPr/>
        </p:nvSpPr>
        <p:spPr>
          <a:xfrm>
            <a:off x="1516536" y="1099501"/>
            <a:ext cx="9262432" cy="8883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1. </a:t>
            </a:r>
            <a:r>
              <a:rPr lang="en-GB" sz="2500" b="1" dirty="0" err="1">
                <a:solidFill>
                  <a:schemeClr val="bg1"/>
                </a:solidFill>
              </a:rPr>
              <a:t>Nâng</a:t>
            </a:r>
            <a:r>
              <a:rPr lang="en-GB" sz="2500" b="1" dirty="0">
                <a:solidFill>
                  <a:schemeClr val="bg1"/>
                </a:solidFill>
              </a:rPr>
              <a:t> </a:t>
            </a:r>
            <a:r>
              <a:rPr lang="en-GB" sz="2500" b="1" dirty="0" err="1">
                <a:solidFill>
                  <a:schemeClr val="bg1"/>
                </a:solidFill>
              </a:rPr>
              <a:t>cao</a:t>
            </a:r>
            <a:r>
              <a:rPr lang="en-GB" sz="2500" b="1" dirty="0">
                <a:solidFill>
                  <a:schemeClr val="bg1"/>
                </a:solidFill>
              </a:rPr>
              <a:t> </a:t>
            </a:r>
            <a:r>
              <a:rPr lang="en-GB" sz="2500" b="1" dirty="0" err="1">
                <a:solidFill>
                  <a:schemeClr val="bg1"/>
                </a:solidFill>
              </a:rPr>
              <a:t>nhận</a:t>
            </a:r>
            <a:r>
              <a:rPr lang="en-GB" sz="2500" b="1" dirty="0">
                <a:solidFill>
                  <a:schemeClr val="bg1"/>
                </a:solidFill>
              </a:rPr>
              <a:t> </a:t>
            </a:r>
            <a:r>
              <a:rPr lang="en-GB" sz="2500" b="1" dirty="0" err="1">
                <a:solidFill>
                  <a:schemeClr val="bg1"/>
                </a:solidFill>
              </a:rPr>
              <a:t>thức</a:t>
            </a:r>
            <a:r>
              <a:rPr lang="en-GB" sz="2500" b="1" dirty="0">
                <a:solidFill>
                  <a:schemeClr val="bg1"/>
                </a:solidFill>
              </a:rPr>
              <a:t> </a:t>
            </a:r>
            <a:r>
              <a:rPr lang="en-GB" sz="2500" b="1" dirty="0" err="1">
                <a:solidFill>
                  <a:schemeClr val="bg1"/>
                </a:solidFill>
              </a:rPr>
              <a:t>về</a:t>
            </a:r>
            <a:r>
              <a:rPr lang="en-GB" sz="2500" b="1" dirty="0">
                <a:solidFill>
                  <a:schemeClr val="bg1"/>
                </a:solidFill>
              </a:rPr>
              <a:t> </a:t>
            </a:r>
            <a:r>
              <a:rPr lang="en-GB" sz="2500" b="1" dirty="0" err="1">
                <a:solidFill>
                  <a:schemeClr val="bg1"/>
                </a:solidFill>
              </a:rPr>
              <a:t>vị</a:t>
            </a:r>
            <a:r>
              <a:rPr lang="en-GB" sz="2500" b="1" dirty="0">
                <a:solidFill>
                  <a:schemeClr val="bg1"/>
                </a:solidFill>
              </a:rPr>
              <a:t> </a:t>
            </a:r>
            <a:r>
              <a:rPr lang="en-GB" sz="2500" b="1" dirty="0" err="1">
                <a:solidFill>
                  <a:schemeClr val="bg1"/>
                </a:solidFill>
              </a:rPr>
              <a:t>trí</a:t>
            </a:r>
            <a:r>
              <a:rPr lang="en-GB" sz="2500" b="1" dirty="0">
                <a:solidFill>
                  <a:schemeClr val="bg1"/>
                </a:solidFill>
              </a:rPr>
              <a:t>, </a:t>
            </a:r>
            <a:r>
              <a:rPr lang="en-GB" sz="2500" b="1" dirty="0" err="1">
                <a:solidFill>
                  <a:schemeClr val="bg1"/>
                </a:solidFill>
              </a:rPr>
              <a:t>vai</a:t>
            </a:r>
            <a:r>
              <a:rPr lang="en-GB" sz="2500" b="1" dirty="0">
                <a:solidFill>
                  <a:schemeClr val="bg1"/>
                </a:solidFill>
              </a:rPr>
              <a:t> </a:t>
            </a:r>
            <a:r>
              <a:rPr lang="en-GB" sz="2500" b="1" dirty="0" err="1">
                <a:solidFill>
                  <a:schemeClr val="bg1"/>
                </a:solidFill>
              </a:rPr>
              <a:t>trò</a:t>
            </a:r>
            <a:r>
              <a:rPr lang="en-GB" sz="2500" b="1" dirty="0">
                <a:solidFill>
                  <a:schemeClr val="bg1"/>
                </a:solidFill>
              </a:rPr>
              <a:t> </a:t>
            </a:r>
            <a:r>
              <a:rPr lang="en-GB" sz="2500" b="1" dirty="0" err="1">
                <a:solidFill>
                  <a:schemeClr val="bg1"/>
                </a:solidFill>
              </a:rPr>
              <a:t>của</a:t>
            </a:r>
            <a:r>
              <a:rPr lang="en-GB" sz="2500" b="1" dirty="0">
                <a:solidFill>
                  <a:schemeClr val="bg1"/>
                </a:solidFill>
              </a:rPr>
              <a:t> </a:t>
            </a:r>
            <a:r>
              <a:rPr lang="en-GB" sz="2500" b="1" dirty="0" err="1">
                <a:solidFill>
                  <a:schemeClr val="bg1"/>
                </a:solidFill>
              </a:rPr>
              <a:t>đội</a:t>
            </a:r>
            <a:r>
              <a:rPr lang="en-GB" sz="2500" b="1" dirty="0">
                <a:solidFill>
                  <a:schemeClr val="bg1"/>
                </a:solidFill>
              </a:rPr>
              <a:t> </a:t>
            </a:r>
            <a:r>
              <a:rPr lang="en-GB" sz="2500" b="1" dirty="0" err="1">
                <a:solidFill>
                  <a:schemeClr val="bg1"/>
                </a:solidFill>
              </a:rPr>
              <a:t>ngũ</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nhân</a:t>
            </a:r>
            <a:r>
              <a:rPr lang="en-GB" sz="2500" b="1" dirty="0">
                <a:solidFill>
                  <a:schemeClr val="bg1"/>
                </a:solidFill>
              </a:rPr>
              <a:t> </a:t>
            </a:r>
            <a:r>
              <a:rPr lang="en-GB" sz="2500" b="1" dirty="0" err="1">
                <a:solidFill>
                  <a:schemeClr val="bg1"/>
                </a:solidFill>
              </a:rPr>
              <a:t>trong</a:t>
            </a:r>
            <a:r>
              <a:rPr lang="en-GB" sz="2500" b="1" dirty="0">
                <a:solidFill>
                  <a:schemeClr val="bg1"/>
                </a:solidFill>
              </a:rPr>
              <a:t> </a:t>
            </a:r>
            <a:r>
              <a:rPr lang="en-GB" sz="2500" b="1" dirty="0" err="1">
                <a:solidFill>
                  <a:schemeClr val="bg1"/>
                </a:solidFill>
              </a:rPr>
              <a:t>thực</a:t>
            </a:r>
            <a:r>
              <a:rPr lang="en-GB" sz="2500" b="1" dirty="0">
                <a:solidFill>
                  <a:schemeClr val="bg1"/>
                </a:solidFill>
              </a:rPr>
              <a:t> </a:t>
            </a:r>
            <a:r>
              <a:rPr lang="en-GB" sz="2500" b="1" dirty="0" err="1">
                <a:solidFill>
                  <a:schemeClr val="bg1"/>
                </a:solidFill>
              </a:rPr>
              <a:t>hiện</a:t>
            </a:r>
            <a:r>
              <a:rPr lang="en-GB" sz="2500" b="1" dirty="0">
                <a:solidFill>
                  <a:schemeClr val="bg1"/>
                </a:solidFill>
              </a:rPr>
              <a:t> </a:t>
            </a:r>
            <a:r>
              <a:rPr lang="en-GB" sz="2500" b="1" dirty="0" err="1">
                <a:solidFill>
                  <a:schemeClr val="bg1"/>
                </a:solidFill>
              </a:rPr>
              <a:t>mục</a:t>
            </a:r>
            <a:r>
              <a:rPr lang="en-GB" sz="2500" b="1" dirty="0">
                <a:solidFill>
                  <a:schemeClr val="bg1"/>
                </a:solidFill>
              </a:rPr>
              <a:t> </a:t>
            </a:r>
            <a:r>
              <a:rPr lang="en-GB" sz="2500" b="1" dirty="0" err="1">
                <a:solidFill>
                  <a:schemeClr val="bg1"/>
                </a:solidFill>
              </a:rPr>
              <a:t>tiêu</a:t>
            </a:r>
            <a:r>
              <a:rPr lang="en-GB" sz="2500" b="1" dirty="0">
                <a:solidFill>
                  <a:schemeClr val="bg1"/>
                </a:solidFill>
              </a:rPr>
              <a:t> </a:t>
            </a:r>
            <a:r>
              <a:rPr lang="en-GB" sz="2500" b="1" dirty="0" err="1">
                <a:solidFill>
                  <a:schemeClr val="bg1"/>
                </a:solidFill>
              </a:rPr>
              <a:t>phát</a:t>
            </a:r>
            <a:r>
              <a:rPr lang="en-GB" sz="2500" b="1" dirty="0">
                <a:solidFill>
                  <a:schemeClr val="bg1"/>
                </a:solidFill>
              </a:rPr>
              <a:t> </a:t>
            </a:r>
            <a:r>
              <a:rPr lang="en-GB" sz="2500" b="1" dirty="0" err="1">
                <a:solidFill>
                  <a:schemeClr val="bg1"/>
                </a:solidFill>
              </a:rPr>
              <a:t>triển</a:t>
            </a:r>
            <a:r>
              <a:rPr lang="en-GB" sz="2500" b="1" dirty="0">
                <a:solidFill>
                  <a:schemeClr val="bg1"/>
                </a:solidFill>
              </a:rPr>
              <a:t> </a:t>
            </a:r>
            <a:r>
              <a:rPr lang="en-GB" sz="2500" b="1" dirty="0" err="1">
                <a:solidFill>
                  <a:schemeClr val="bg1"/>
                </a:solidFill>
              </a:rPr>
              <a:t>đất</a:t>
            </a:r>
            <a:r>
              <a:rPr lang="en-GB" sz="2500" b="1" dirty="0">
                <a:solidFill>
                  <a:schemeClr val="bg1"/>
                </a:solidFill>
              </a:rPr>
              <a:t> </a:t>
            </a:r>
            <a:r>
              <a:rPr lang="en-GB" sz="2500" b="1" dirty="0" err="1">
                <a:solidFill>
                  <a:schemeClr val="bg1"/>
                </a:solidFill>
              </a:rPr>
              <a:t>nước</a:t>
            </a:r>
            <a:endParaRPr lang="en-GB" sz="2500" b="1" dirty="0">
              <a:solidFill>
                <a:schemeClr val="bg1"/>
              </a:solidFill>
            </a:endParaRPr>
          </a:p>
          <a:p>
            <a:pPr marL="0" indent="0" algn="just">
              <a:buSzPct val="120000"/>
              <a:buNone/>
            </a:pPr>
            <a:endParaRPr lang="en-GB" sz="2500" b="1" dirty="0">
              <a:solidFill>
                <a:schemeClr val="bg1"/>
              </a:solidFill>
            </a:endParaRP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9FE6276B-C1FB-3A18-E060-2F5B3D8D27E3}"/>
              </a:ext>
            </a:extLst>
          </p:cNvPr>
          <p:cNvSpPr/>
          <p:nvPr/>
        </p:nvSpPr>
        <p:spPr>
          <a:xfrm>
            <a:off x="1014831" y="1099501"/>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564F95C1-BD7F-B9E2-667B-79A584C34FE2}"/>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7" name="Rectangle: Rounded Corners 6">
            <a:extLst>
              <a:ext uri="{FF2B5EF4-FFF2-40B4-BE49-F238E27FC236}">
                <a16:creationId xmlns:a16="http://schemas.microsoft.com/office/drawing/2014/main" id="{5B510039-7EB4-AA76-5FF1-77BA4843D7C7}"/>
              </a:ext>
            </a:extLst>
          </p:cNvPr>
          <p:cNvSpPr/>
          <p:nvPr/>
        </p:nvSpPr>
        <p:spPr>
          <a:xfrm>
            <a:off x="1014831" y="2308760"/>
            <a:ext cx="3213625" cy="515110"/>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Văn </a:t>
            </a:r>
            <a:r>
              <a:rPr lang="en-US" dirty="0" err="1"/>
              <a:t>phòng</a:t>
            </a:r>
            <a:r>
              <a:rPr lang="en-US" dirty="0"/>
              <a:t> </a:t>
            </a:r>
            <a:r>
              <a:rPr lang="en-US" dirty="0" err="1"/>
              <a:t>Chính</a:t>
            </a:r>
            <a:r>
              <a:rPr lang="en-US" dirty="0"/>
              <a:t> </a:t>
            </a:r>
            <a:r>
              <a:rPr lang="en-US" dirty="0" err="1"/>
              <a:t>phủ</a:t>
            </a:r>
            <a:endParaRPr lang="en-US" dirty="0"/>
          </a:p>
        </p:txBody>
      </p:sp>
      <p:sp>
        <p:nvSpPr>
          <p:cNvPr id="11" name="Rectangle 10">
            <a:extLst>
              <a:ext uri="{FF2B5EF4-FFF2-40B4-BE49-F238E27FC236}">
                <a16:creationId xmlns:a16="http://schemas.microsoft.com/office/drawing/2014/main" id="{642E1988-D917-03FC-8A8B-32D7FCAA69EE}"/>
              </a:ext>
            </a:extLst>
          </p:cNvPr>
          <p:cNvSpPr/>
          <p:nvPr/>
        </p:nvSpPr>
        <p:spPr>
          <a:xfrm>
            <a:off x="1115693" y="2880559"/>
            <a:ext cx="2936132"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DBA0DF0C-4A2C-596F-6088-AA43C4C4A40D}"/>
              </a:ext>
            </a:extLst>
          </p:cNvPr>
          <p:cNvSpPr/>
          <p:nvPr/>
        </p:nvSpPr>
        <p:spPr>
          <a:xfrm>
            <a:off x="4540939" y="2291964"/>
            <a:ext cx="3213625" cy="548701"/>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Thông</a:t>
            </a:r>
            <a:r>
              <a:rPr lang="en-US" dirty="0"/>
              <a:t> tin </a:t>
            </a:r>
            <a:r>
              <a:rPr lang="en-US" dirty="0" err="1"/>
              <a:t>và</a:t>
            </a:r>
            <a:r>
              <a:rPr lang="en-US" dirty="0"/>
              <a:t> </a:t>
            </a:r>
            <a:r>
              <a:rPr lang="en-US" dirty="0" err="1"/>
              <a:t>truyền</a:t>
            </a:r>
            <a:r>
              <a:rPr lang="en-US" dirty="0"/>
              <a:t> </a:t>
            </a:r>
            <a:r>
              <a:rPr lang="en-US" dirty="0" err="1"/>
              <a:t>thông</a:t>
            </a:r>
            <a:endParaRPr lang="en-US" dirty="0"/>
          </a:p>
        </p:txBody>
      </p:sp>
      <p:sp>
        <p:nvSpPr>
          <p:cNvPr id="14" name="Rectangle: Rounded Corners 13">
            <a:extLst>
              <a:ext uri="{FF2B5EF4-FFF2-40B4-BE49-F238E27FC236}">
                <a16:creationId xmlns:a16="http://schemas.microsoft.com/office/drawing/2014/main" id="{6C6222F3-AF40-FC5B-9441-DBCA3168ED6E}"/>
              </a:ext>
            </a:extLst>
          </p:cNvPr>
          <p:cNvSpPr/>
          <p:nvPr/>
        </p:nvSpPr>
        <p:spPr>
          <a:xfrm>
            <a:off x="8070338" y="2308760"/>
            <a:ext cx="3213625" cy="468762"/>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VCCI, </a:t>
            </a:r>
            <a:r>
              <a:rPr lang="en-US" dirty="0" err="1"/>
              <a:t>các</a:t>
            </a:r>
            <a:r>
              <a:rPr lang="en-US" dirty="0"/>
              <a:t> </a:t>
            </a:r>
            <a:r>
              <a:rPr lang="en-US" dirty="0" err="1"/>
              <a:t>tổ</a:t>
            </a:r>
            <a:r>
              <a:rPr lang="en-US" dirty="0"/>
              <a:t> </a:t>
            </a:r>
            <a:r>
              <a:rPr lang="en-US" dirty="0" err="1"/>
              <a:t>chức</a:t>
            </a:r>
            <a:r>
              <a:rPr lang="en-US" dirty="0"/>
              <a:t> HH</a:t>
            </a:r>
          </a:p>
        </p:txBody>
      </p:sp>
      <p:sp>
        <p:nvSpPr>
          <p:cNvPr id="16" name="Rectangle 15">
            <a:extLst>
              <a:ext uri="{FF2B5EF4-FFF2-40B4-BE49-F238E27FC236}">
                <a16:creationId xmlns:a16="http://schemas.microsoft.com/office/drawing/2014/main" id="{21F1B968-5CB9-0E09-57E8-791A1165EE01}"/>
              </a:ext>
            </a:extLst>
          </p:cNvPr>
          <p:cNvSpPr/>
          <p:nvPr/>
        </p:nvSpPr>
        <p:spPr>
          <a:xfrm>
            <a:off x="8268853" y="2845351"/>
            <a:ext cx="2936132"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accent1">
                    <a:lumMod val="50000"/>
                  </a:schemeClr>
                </a:solidFill>
              </a:rPr>
              <a:t>T</a:t>
            </a:r>
            <a:r>
              <a:rPr lang="vi-VN" dirty="0">
                <a:solidFill>
                  <a:schemeClr val="accent1">
                    <a:lumMod val="50000"/>
                  </a:schemeClr>
                </a:solidFill>
              </a:rPr>
              <a:t>uyên truyền, vận động, nâng cao nhận thức, trách nhiệm của đội ngũ doanh nhân; tôn vinh, biểu dương các tấm gương doanh nhân, doanh nghiệp tiêu biểu</a:t>
            </a:r>
            <a:endParaRPr lang="en-US" dirty="0">
              <a:solidFill>
                <a:schemeClr val="accent1">
                  <a:lumMod val="50000"/>
                </a:schemeClr>
              </a:solidFill>
            </a:endParaRPr>
          </a:p>
        </p:txBody>
      </p:sp>
      <p:sp>
        <p:nvSpPr>
          <p:cNvPr id="17" name="Content Placeholder 2">
            <a:extLst>
              <a:ext uri="{FF2B5EF4-FFF2-40B4-BE49-F238E27FC236}">
                <a16:creationId xmlns:a16="http://schemas.microsoft.com/office/drawing/2014/main" id="{33932B64-9A76-DD4E-DA48-B20CAEA4C562}"/>
              </a:ext>
            </a:extLst>
          </p:cNvPr>
          <p:cNvSpPr txBox="1">
            <a:spLocks/>
          </p:cNvSpPr>
          <p:nvPr/>
        </p:nvSpPr>
        <p:spPr>
          <a:xfrm>
            <a:off x="1059584" y="3524510"/>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r>
              <a:rPr lang="en-US" sz="2000" dirty="0" err="1">
                <a:solidFill>
                  <a:schemeClr val="accent1">
                    <a:lumMod val="50000"/>
                  </a:schemeClr>
                </a:solidFill>
              </a:rPr>
              <a:t>Tổ</a:t>
            </a:r>
            <a:r>
              <a:rPr lang="en-US" sz="2000" dirty="0">
                <a:solidFill>
                  <a:schemeClr val="accent1">
                    <a:lumMod val="50000"/>
                  </a:schemeClr>
                </a:solidFill>
              </a:rPr>
              <a:t> </a:t>
            </a:r>
            <a:r>
              <a:rPr lang="en-US" sz="2000" dirty="0" err="1">
                <a:solidFill>
                  <a:schemeClr val="accent1">
                    <a:lumMod val="50000"/>
                  </a:schemeClr>
                </a:solidFill>
              </a:rPr>
              <a:t>chức</a:t>
            </a:r>
            <a:r>
              <a:rPr lang="en-US" sz="2000" dirty="0">
                <a:solidFill>
                  <a:schemeClr val="accent1">
                    <a:lumMod val="50000"/>
                  </a:schemeClr>
                </a:solidFill>
              </a:rPr>
              <a:t> </a:t>
            </a:r>
            <a:r>
              <a:rPr lang="en-US" sz="2000" dirty="0" err="1">
                <a:solidFill>
                  <a:schemeClr val="accent1">
                    <a:lumMod val="50000"/>
                  </a:schemeClr>
                </a:solidFill>
              </a:rPr>
              <a:t>thường</a:t>
            </a:r>
            <a:r>
              <a:rPr lang="en-US" sz="2000" dirty="0">
                <a:solidFill>
                  <a:schemeClr val="accent1">
                    <a:lumMod val="50000"/>
                  </a:schemeClr>
                </a:solidFill>
              </a:rPr>
              <a:t> </a:t>
            </a:r>
            <a:r>
              <a:rPr lang="en-US" sz="2000" dirty="0" err="1">
                <a:solidFill>
                  <a:schemeClr val="accent1">
                    <a:lumMod val="50000"/>
                  </a:schemeClr>
                </a:solidFill>
              </a:rPr>
              <a:t>niên</a:t>
            </a:r>
            <a:r>
              <a:rPr lang="en-US" sz="2000" dirty="0">
                <a:solidFill>
                  <a:schemeClr val="accent1">
                    <a:lumMod val="50000"/>
                  </a:schemeClr>
                </a:solidFill>
              </a:rPr>
              <a:t> </a:t>
            </a:r>
            <a:r>
              <a:rPr lang="en-US" sz="2000" dirty="0" err="1">
                <a:solidFill>
                  <a:schemeClr val="accent1">
                    <a:lumMod val="50000"/>
                  </a:schemeClr>
                </a:solidFill>
              </a:rPr>
              <a:t>Hội</a:t>
            </a:r>
            <a:r>
              <a:rPr lang="en-US" sz="2000" dirty="0">
                <a:solidFill>
                  <a:schemeClr val="accent1">
                    <a:lumMod val="50000"/>
                  </a:schemeClr>
                </a:solidFill>
              </a:rPr>
              <a:t> </a:t>
            </a:r>
            <a:r>
              <a:rPr lang="en-US" sz="2000" dirty="0" err="1">
                <a:solidFill>
                  <a:schemeClr val="accent1">
                    <a:lumMod val="50000"/>
                  </a:schemeClr>
                </a:solidFill>
              </a:rPr>
              <a:t>nghị</a:t>
            </a:r>
            <a:r>
              <a:rPr lang="en-US" sz="2000" dirty="0">
                <a:solidFill>
                  <a:schemeClr val="accent1">
                    <a:lumMod val="50000"/>
                  </a:schemeClr>
                </a:solidFill>
              </a:rPr>
              <a:t> </a:t>
            </a:r>
            <a:r>
              <a:rPr lang="en-US" sz="2000" dirty="0" err="1">
                <a:solidFill>
                  <a:schemeClr val="accent1">
                    <a:lumMod val="50000"/>
                  </a:schemeClr>
                </a:solidFill>
              </a:rPr>
              <a:t>Thủ</a:t>
            </a:r>
            <a:r>
              <a:rPr lang="en-US" sz="2000" dirty="0">
                <a:solidFill>
                  <a:schemeClr val="accent1">
                    <a:lumMod val="50000"/>
                  </a:schemeClr>
                </a:solidFill>
              </a:rPr>
              <a:t> </a:t>
            </a:r>
            <a:r>
              <a:rPr lang="en-US" sz="2000" dirty="0" err="1">
                <a:solidFill>
                  <a:schemeClr val="accent1">
                    <a:lumMod val="50000"/>
                  </a:schemeClr>
                </a:solidFill>
              </a:rPr>
              <a:t>tướng</a:t>
            </a:r>
            <a:r>
              <a:rPr lang="en-US" sz="2000" dirty="0">
                <a:solidFill>
                  <a:schemeClr val="accent1">
                    <a:lumMod val="50000"/>
                  </a:schemeClr>
                </a:solidFill>
              </a:rPr>
              <a:t> </a:t>
            </a:r>
            <a:r>
              <a:rPr lang="en-US" sz="2000" dirty="0" err="1">
                <a:solidFill>
                  <a:schemeClr val="accent1">
                    <a:lumMod val="50000"/>
                  </a:schemeClr>
                </a:solidFill>
              </a:rPr>
              <a:t>Chính</a:t>
            </a:r>
            <a:r>
              <a:rPr lang="en-US" sz="2000" dirty="0">
                <a:solidFill>
                  <a:schemeClr val="accent1">
                    <a:lumMod val="50000"/>
                  </a:schemeClr>
                </a:solidFill>
              </a:rPr>
              <a:t> </a:t>
            </a:r>
            <a:r>
              <a:rPr lang="en-US" sz="2000" dirty="0" err="1">
                <a:solidFill>
                  <a:schemeClr val="accent1">
                    <a:lumMod val="50000"/>
                  </a:schemeClr>
                </a:solidFill>
              </a:rPr>
              <a:t>phủ</a:t>
            </a:r>
            <a:r>
              <a:rPr lang="en-US" sz="2000" dirty="0">
                <a:solidFill>
                  <a:schemeClr val="accent1">
                    <a:lumMod val="50000"/>
                  </a:schemeClr>
                </a:solidFill>
              </a:rPr>
              <a:t> </a:t>
            </a:r>
            <a:r>
              <a:rPr lang="en-US" sz="2000" dirty="0" err="1">
                <a:solidFill>
                  <a:schemeClr val="accent1">
                    <a:lumMod val="50000"/>
                  </a:schemeClr>
                </a:solidFill>
              </a:rPr>
              <a:t>gặp</a:t>
            </a:r>
            <a:r>
              <a:rPr lang="en-US" sz="2000" dirty="0">
                <a:solidFill>
                  <a:schemeClr val="accent1">
                    <a:lumMod val="50000"/>
                  </a:schemeClr>
                </a:solidFill>
              </a:rPr>
              <a:t> </a:t>
            </a:r>
            <a:r>
              <a:rPr lang="en-US" sz="2000" dirty="0" err="1">
                <a:solidFill>
                  <a:schemeClr val="accent1">
                    <a:lumMod val="50000"/>
                  </a:schemeClr>
                </a:solidFill>
              </a:rPr>
              <a:t>mặt</a:t>
            </a:r>
            <a:r>
              <a:rPr lang="en-US" sz="2000" dirty="0">
                <a:solidFill>
                  <a:schemeClr val="accent1">
                    <a:lumMod val="50000"/>
                  </a:schemeClr>
                </a:solidFill>
              </a:rPr>
              <a:t> </a:t>
            </a:r>
            <a:r>
              <a:rPr lang="en-US" sz="2000" dirty="0" err="1">
                <a:solidFill>
                  <a:schemeClr val="accent1">
                    <a:lumMod val="50000"/>
                  </a:schemeClr>
                </a:solidFill>
              </a:rPr>
              <a:t>cộng</a:t>
            </a:r>
            <a:r>
              <a:rPr lang="en-US" sz="2000" dirty="0">
                <a:solidFill>
                  <a:schemeClr val="accent1">
                    <a:lumMod val="50000"/>
                  </a:schemeClr>
                </a:solidFill>
              </a:rPr>
              <a:t> </a:t>
            </a:r>
            <a:r>
              <a:rPr lang="en-US" sz="2000" dirty="0" err="1">
                <a:solidFill>
                  <a:schemeClr val="accent1">
                    <a:lumMod val="50000"/>
                  </a:schemeClr>
                </a:solidFill>
              </a:rPr>
              <a:t>doanh</a:t>
            </a:r>
            <a:r>
              <a:rPr lang="en-US" sz="2000" dirty="0">
                <a:solidFill>
                  <a:schemeClr val="accent1">
                    <a:lumMod val="50000"/>
                  </a:schemeClr>
                </a:solidFill>
              </a:rPr>
              <a:t> </a:t>
            </a:r>
            <a:r>
              <a:rPr lang="en-US" sz="2000" dirty="0" err="1">
                <a:solidFill>
                  <a:schemeClr val="accent1">
                    <a:lumMod val="50000"/>
                  </a:schemeClr>
                </a:solidFill>
              </a:rPr>
              <a:t>nghiệp</a:t>
            </a:r>
            <a:r>
              <a:rPr lang="en-US" sz="2000" dirty="0">
                <a:solidFill>
                  <a:schemeClr val="accent1">
                    <a:lumMod val="50000"/>
                  </a:schemeClr>
                </a:solidFill>
              </a:rPr>
              <a:t>, </a:t>
            </a:r>
            <a:r>
              <a:rPr lang="en-US" sz="2000" dirty="0" err="1">
                <a:solidFill>
                  <a:schemeClr val="accent1">
                    <a:lumMod val="50000"/>
                  </a:schemeClr>
                </a:solidFill>
              </a:rPr>
              <a:t>doanh</a:t>
            </a:r>
            <a:r>
              <a:rPr lang="en-US" sz="2000" dirty="0">
                <a:solidFill>
                  <a:schemeClr val="accent1">
                    <a:lumMod val="50000"/>
                  </a:schemeClr>
                </a:solidFill>
              </a:rPr>
              <a:t> </a:t>
            </a:r>
            <a:r>
              <a:rPr lang="en-US" sz="2000" dirty="0" err="1">
                <a:solidFill>
                  <a:schemeClr val="accent1">
                    <a:lumMod val="50000"/>
                  </a:schemeClr>
                </a:solidFill>
              </a:rPr>
              <a:t>nhân</a:t>
            </a:r>
            <a:r>
              <a:rPr lang="en-US" sz="2000" dirty="0">
                <a:solidFill>
                  <a:schemeClr val="accent1">
                    <a:lumMod val="50000"/>
                  </a:schemeClr>
                </a:solidFill>
              </a:rPr>
              <a:t> </a:t>
            </a:r>
            <a:r>
              <a:rPr lang="en-US" sz="2000" dirty="0" err="1">
                <a:solidFill>
                  <a:schemeClr val="accent1">
                    <a:lumMod val="50000"/>
                  </a:schemeClr>
                </a:solidFill>
              </a:rPr>
              <a:t>tiêu</a:t>
            </a:r>
            <a:r>
              <a:rPr lang="en-US" sz="2000" dirty="0">
                <a:solidFill>
                  <a:schemeClr val="accent1">
                    <a:lumMod val="50000"/>
                  </a:schemeClr>
                </a:solidFill>
              </a:rPr>
              <a:t> </a:t>
            </a:r>
            <a:r>
              <a:rPr lang="en-US" sz="2000" dirty="0" err="1">
                <a:solidFill>
                  <a:schemeClr val="accent1">
                    <a:lumMod val="50000"/>
                  </a:schemeClr>
                </a:solidFill>
              </a:rPr>
              <a:t>biểu</a:t>
            </a:r>
            <a:endParaRPr lang="en-US" sz="2000" dirty="0">
              <a:solidFill>
                <a:schemeClr val="accent1">
                  <a:lumMod val="50000"/>
                </a:schemeClr>
              </a:solidFill>
            </a:endParaRPr>
          </a:p>
        </p:txBody>
      </p:sp>
      <p:sp>
        <p:nvSpPr>
          <p:cNvPr id="19" name="Content Placeholder 2">
            <a:extLst>
              <a:ext uri="{FF2B5EF4-FFF2-40B4-BE49-F238E27FC236}">
                <a16:creationId xmlns:a16="http://schemas.microsoft.com/office/drawing/2014/main" id="{6202070F-92A8-F5BD-7480-159352ACF37E}"/>
              </a:ext>
            </a:extLst>
          </p:cNvPr>
          <p:cNvSpPr txBox="1">
            <a:spLocks/>
          </p:cNvSpPr>
          <p:nvPr/>
        </p:nvSpPr>
        <p:spPr>
          <a:xfrm>
            <a:off x="4656849"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20" name="Content Placeholder 2">
            <a:extLst>
              <a:ext uri="{FF2B5EF4-FFF2-40B4-BE49-F238E27FC236}">
                <a16:creationId xmlns:a16="http://schemas.microsoft.com/office/drawing/2014/main" id="{1EA8B939-F066-DCE5-2820-5A54E6598E51}"/>
              </a:ext>
            </a:extLst>
          </p:cNvPr>
          <p:cNvSpPr txBox="1">
            <a:spLocks/>
          </p:cNvSpPr>
          <p:nvPr/>
        </p:nvSpPr>
        <p:spPr>
          <a:xfrm>
            <a:off x="8268853" y="3365605"/>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21" name="Rectangle 20">
            <a:extLst>
              <a:ext uri="{FF2B5EF4-FFF2-40B4-BE49-F238E27FC236}">
                <a16:creationId xmlns:a16="http://schemas.microsoft.com/office/drawing/2014/main" id="{49955D77-273B-4F85-07AC-F2DEB49A98E6}"/>
              </a:ext>
            </a:extLst>
          </p:cNvPr>
          <p:cNvSpPr/>
          <p:nvPr/>
        </p:nvSpPr>
        <p:spPr>
          <a:xfrm>
            <a:off x="4708601" y="2880559"/>
            <a:ext cx="2936132"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89A6F31E-33DA-523B-DA60-75700AC76400}"/>
              </a:ext>
            </a:extLst>
          </p:cNvPr>
          <p:cNvSpPr txBox="1">
            <a:spLocks/>
          </p:cNvSpPr>
          <p:nvPr/>
        </p:nvSpPr>
        <p:spPr>
          <a:xfrm>
            <a:off x="4708601" y="3149182"/>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r>
              <a:rPr lang="en-US" sz="1800" dirty="0" err="1">
                <a:solidFill>
                  <a:schemeClr val="accent1">
                    <a:lumMod val="50000"/>
                  </a:schemeClr>
                </a:solidFill>
              </a:rPr>
              <a:t>Hướng</a:t>
            </a:r>
            <a:r>
              <a:rPr lang="en-US" sz="1800" dirty="0">
                <a:solidFill>
                  <a:schemeClr val="accent1">
                    <a:lumMod val="50000"/>
                  </a:schemeClr>
                </a:solidFill>
              </a:rPr>
              <a:t> </a:t>
            </a:r>
            <a:r>
              <a:rPr lang="en-US" sz="1800" dirty="0" err="1">
                <a:solidFill>
                  <a:schemeClr val="accent1">
                    <a:lumMod val="50000"/>
                  </a:schemeClr>
                </a:solidFill>
              </a:rPr>
              <a:t>dẫn</a:t>
            </a:r>
            <a:r>
              <a:rPr lang="en-US" sz="1800" dirty="0">
                <a:solidFill>
                  <a:schemeClr val="accent1">
                    <a:lumMod val="50000"/>
                  </a:schemeClr>
                </a:solidFill>
              </a:rPr>
              <a:t> </a:t>
            </a:r>
            <a:r>
              <a:rPr lang="en-US" sz="1800" dirty="0" err="1">
                <a:solidFill>
                  <a:schemeClr val="accent1">
                    <a:lumMod val="50000"/>
                  </a:schemeClr>
                </a:solidFill>
              </a:rPr>
              <a:t>các</a:t>
            </a:r>
            <a:r>
              <a:rPr lang="en-US" sz="1800" dirty="0">
                <a:solidFill>
                  <a:schemeClr val="accent1">
                    <a:lumMod val="50000"/>
                  </a:schemeClr>
                </a:solidFill>
              </a:rPr>
              <a:t> CQ </a:t>
            </a:r>
            <a:r>
              <a:rPr lang="en-US" sz="1800" dirty="0" err="1">
                <a:solidFill>
                  <a:schemeClr val="accent1">
                    <a:lumMod val="50000"/>
                  </a:schemeClr>
                </a:solidFill>
              </a:rPr>
              <a:t>báo</a:t>
            </a:r>
            <a:r>
              <a:rPr lang="en-US" sz="1800" dirty="0">
                <a:solidFill>
                  <a:schemeClr val="accent1">
                    <a:lumMod val="50000"/>
                  </a:schemeClr>
                </a:solidFill>
              </a:rPr>
              <a:t> </a:t>
            </a:r>
            <a:r>
              <a:rPr lang="en-US" sz="1800" dirty="0" err="1">
                <a:solidFill>
                  <a:schemeClr val="accent1">
                    <a:lumMod val="50000"/>
                  </a:schemeClr>
                </a:solidFill>
              </a:rPr>
              <a:t>chí</a:t>
            </a:r>
            <a:r>
              <a:rPr lang="en-US" sz="1800" dirty="0">
                <a:solidFill>
                  <a:schemeClr val="accent1">
                    <a:lumMod val="50000"/>
                  </a:schemeClr>
                </a:solidFill>
              </a:rPr>
              <a:t>, </a:t>
            </a:r>
            <a:r>
              <a:rPr lang="en-US" sz="1800" dirty="0" err="1">
                <a:solidFill>
                  <a:schemeClr val="accent1">
                    <a:lumMod val="50000"/>
                  </a:schemeClr>
                </a:solidFill>
              </a:rPr>
              <a:t>truyền</a:t>
            </a:r>
            <a:r>
              <a:rPr lang="en-US" sz="1800" dirty="0">
                <a:solidFill>
                  <a:schemeClr val="accent1">
                    <a:lumMod val="50000"/>
                  </a:schemeClr>
                </a:solidFill>
              </a:rPr>
              <a:t> </a:t>
            </a:r>
            <a:r>
              <a:rPr lang="en-US" sz="1800" dirty="0" err="1">
                <a:solidFill>
                  <a:schemeClr val="accent1">
                    <a:lumMod val="50000"/>
                  </a:schemeClr>
                </a:solidFill>
              </a:rPr>
              <a:t>thông</a:t>
            </a:r>
            <a:r>
              <a:rPr lang="en-US" sz="1800" dirty="0">
                <a:solidFill>
                  <a:schemeClr val="accent1">
                    <a:lumMod val="50000"/>
                  </a:schemeClr>
                </a:solidFill>
              </a:rPr>
              <a:t> </a:t>
            </a:r>
            <a:r>
              <a:rPr lang="en-US" sz="1800" dirty="0" err="1">
                <a:solidFill>
                  <a:schemeClr val="accent1">
                    <a:lumMod val="50000"/>
                  </a:schemeClr>
                </a:solidFill>
              </a:rPr>
              <a:t>hoạt</a:t>
            </a:r>
            <a:r>
              <a:rPr lang="en-US" sz="1800" dirty="0">
                <a:solidFill>
                  <a:schemeClr val="accent1">
                    <a:lumMod val="50000"/>
                  </a:schemeClr>
                </a:solidFill>
              </a:rPr>
              <a:t> </a:t>
            </a:r>
            <a:r>
              <a:rPr lang="en-US" sz="1800" dirty="0" err="1">
                <a:solidFill>
                  <a:schemeClr val="accent1">
                    <a:lumMod val="50000"/>
                  </a:schemeClr>
                </a:solidFill>
              </a:rPr>
              <a:t>động</a:t>
            </a:r>
            <a:r>
              <a:rPr lang="en-US" sz="1800" dirty="0">
                <a:solidFill>
                  <a:schemeClr val="accent1">
                    <a:lumMod val="50000"/>
                  </a:schemeClr>
                </a:solidFill>
              </a:rPr>
              <a:t> </a:t>
            </a:r>
            <a:r>
              <a:rPr lang="en-US" sz="1800" dirty="0" err="1">
                <a:solidFill>
                  <a:schemeClr val="accent1">
                    <a:lumMod val="50000"/>
                  </a:schemeClr>
                </a:solidFill>
              </a:rPr>
              <a:t>đúng</a:t>
            </a:r>
            <a:r>
              <a:rPr lang="en-US" sz="1800" dirty="0">
                <a:solidFill>
                  <a:schemeClr val="accent1">
                    <a:lumMod val="50000"/>
                  </a:schemeClr>
                </a:solidFill>
              </a:rPr>
              <a:t> </a:t>
            </a:r>
            <a:r>
              <a:rPr lang="en-US" sz="1800" dirty="0" err="1">
                <a:solidFill>
                  <a:schemeClr val="accent1">
                    <a:lumMod val="50000"/>
                  </a:schemeClr>
                </a:solidFill>
              </a:rPr>
              <a:t>quy</a:t>
            </a:r>
            <a:r>
              <a:rPr lang="en-US" sz="1800" dirty="0">
                <a:solidFill>
                  <a:schemeClr val="accent1">
                    <a:lumMod val="50000"/>
                  </a:schemeClr>
                </a:solidFill>
              </a:rPr>
              <a:t> </a:t>
            </a:r>
            <a:r>
              <a:rPr lang="en-US" sz="1800" dirty="0" err="1">
                <a:solidFill>
                  <a:schemeClr val="accent1">
                    <a:lumMod val="50000"/>
                  </a:schemeClr>
                </a:solidFill>
              </a:rPr>
              <a:t>định</a:t>
            </a:r>
            <a:r>
              <a:rPr lang="en-US" sz="1800" dirty="0">
                <a:solidFill>
                  <a:schemeClr val="accent1">
                    <a:lumMod val="50000"/>
                  </a:schemeClr>
                </a:solidFill>
              </a:rPr>
              <a:t>, </a:t>
            </a:r>
            <a:r>
              <a:rPr lang="en-US" sz="1800" dirty="0" err="1">
                <a:solidFill>
                  <a:schemeClr val="accent1">
                    <a:lumMod val="50000"/>
                  </a:schemeClr>
                </a:solidFill>
              </a:rPr>
              <a:t>phản</a:t>
            </a:r>
            <a:r>
              <a:rPr lang="en-US" sz="1800" dirty="0">
                <a:solidFill>
                  <a:schemeClr val="accent1">
                    <a:lumMod val="50000"/>
                  </a:schemeClr>
                </a:solidFill>
              </a:rPr>
              <a:t> </a:t>
            </a:r>
            <a:r>
              <a:rPr lang="en-US" sz="1800" dirty="0" err="1">
                <a:solidFill>
                  <a:schemeClr val="accent1">
                    <a:lumMod val="50000"/>
                  </a:schemeClr>
                </a:solidFill>
              </a:rPr>
              <a:t>ánh</a:t>
            </a:r>
            <a:r>
              <a:rPr lang="en-US" sz="1800" dirty="0">
                <a:solidFill>
                  <a:schemeClr val="accent1">
                    <a:lumMod val="50000"/>
                  </a:schemeClr>
                </a:solidFill>
              </a:rPr>
              <a:t> </a:t>
            </a:r>
            <a:r>
              <a:rPr lang="en-US" sz="1800" dirty="0" err="1">
                <a:solidFill>
                  <a:schemeClr val="accent1">
                    <a:lumMod val="50000"/>
                  </a:schemeClr>
                </a:solidFill>
              </a:rPr>
              <a:t>đúng</a:t>
            </a:r>
            <a:r>
              <a:rPr lang="en-US" sz="1800" dirty="0">
                <a:solidFill>
                  <a:schemeClr val="accent1">
                    <a:lumMod val="50000"/>
                  </a:schemeClr>
                </a:solidFill>
              </a:rPr>
              <a:t> </a:t>
            </a:r>
            <a:r>
              <a:rPr lang="en-US" sz="1800" dirty="0" err="1">
                <a:solidFill>
                  <a:schemeClr val="accent1">
                    <a:lumMod val="50000"/>
                  </a:schemeClr>
                </a:solidFill>
              </a:rPr>
              <a:t>tình</a:t>
            </a:r>
            <a:r>
              <a:rPr lang="en-US" sz="1800" dirty="0">
                <a:solidFill>
                  <a:schemeClr val="accent1">
                    <a:lumMod val="50000"/>
                  </a:schemeClr>
                </a:solidFill>
              </a:rPr>
              <a:t> </a:t>
            </a:r>
            <a:r>
              <a:rPr lang="en-US" sz="1800" dirty="0" err="1">
                <a:solidFill>
                  <a:schemeClr val="accent1">
                    <a:lumMod val="50000"/>
                  </a:schemeClr>
                </a:solidFill>
              </a:rPr>
              <a:t>hình</a:t>
            </a:r>
            <a:r>
              <a:rPr lang="en-US" sz="1800" dirty="0">
                <a:solidFill>
                  <a:schemeClr val="accent1">
                    <a:lumMod val="50000"/>
                  </a:schemeClr>
                </a:solidFill>
              </a:rPr>
              <a:t> </a:t>
            </a:r>
            <a:r>
              <a:rPr lang="en-US" sz="1800" dirty="0" err="1">
                <a:solidFill>
                  <a:schemeClr val="accent1">
                    <a:lumMod val="50000"/>
                  </a:schemeClr>
                </a:solidFill>
              </a:rPr>
              <a:t>hoạt</a:t>
            </a:r>
            <a:r>
              <a:rPr lang="en-US" sz="1800" dirty="0">
                <a:solidFill>
                  <a:schemeClr val="accent1">
                    <a:lumMod val="50000"/>
                  </a:schemeClr>
                </a:solidFill>
              </a:rPr>
              <a:t> </a:t>
            </a:r>
            <a:r>
              <a:rPr lang="en-US" sz="1800" dirty="0" err="1">
                <a:solidFill>
                  <a:schemeClr val="accent1">
                    <a:lumMod val="50000"/>
                  </a:schemeClr>
                </a:solidFill>
              </a:rPr>
              <a:t>động</a:t>
            </a:r>
            <a:r>
              <a:rPr lang="en-US" sz="1800" dirty="0">
                <a:solidFill>
                  <a:schemeClr val="accent1">
                    <a:lumMod val="50000"/>
                  </a:schemeClr>
                </a:solidFill>
              </a:rPr>
              <a:t> </a:t>
            </a:r>
            <a:r>
              <a:rPr lang="en-US" sz="1800" dirty="0" err="1">
                <a:solidFill>
                  <a:schemeClr val="accent1">
                    <a:lumMod val="50000"/>
                  </a:schemeClr>
                </a:solidFill>
              </a:rPr>
              <a:t>của</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nhân</a:t>
            </a:r>
            <a:r>
              <a:rPr lang="en-US" sz="1800" dirty="0">
                <a:solidFill>
                  <a:schemeClr val="accent1">
                    <a:lumMod val="50000"/>
                  </a:schemeClr>
                </a:solidFill>
              </a:rPr>
              <a:t>, DN</a:t>
            </a:r>
            <a:r>
              <a:rPr lang="en-US" sz="1800" dirty="0"/>
              <a:t>.</a:t>
            </a:r>
            <a:endParaRPr lang="en-US" sz="1800" dirty="0">
              <a:solidFill>
                <a:schemeClr val="accent1">
                  <a:lumMod val="50000"/>
                </a:schemeClr>
              </a:solidFill>
            </a:endParaRPr>
          </a:p>
          <a:p>
            <a:pPr marR="0" algn="just">
              <a:spcAft>
                <a:spcPts val="0"/>
              </a:spcAft>
            </a:pPr>
            <a:r>
              <a:rPr lang="en-US" sz="1800" dirty="0" err="1">
                <a:solidFill>
                  <a:schemeClr val="accent1">
                    <a:lumMod val="50000"/>
                  </a:schemeClr>
                </a:solidFill>
              </a:rPr>
              <a:t>Xây</a:t>
            </a:r>
            <a:r>
              <a:rPr lang="en-US" sz="1800" dirty="0">
                <a:solidFill>
                  <a:schemeClr val="accent1">
                    <a:lumMod val="50000"/>
                  </a:schemeClr>
                </a:solidFill>
              </a:rPr>
              <a:t> </a:t>
            </a:r>
            <a:r>
              <a:rPr lang="en-US" sz="1800" dirty="0" err="1">
                <a:solidFill>
                  <a:schemeClr val="accent1">
                    <a:lumMod val="50000"/>
                  </a:schemeClr>
                </a:solidFill>
              </a:rPr>
              <a:t>dựng</a:t>
            </a:r>
            <a:r>
              <a:rPr lang="en-US" sz="1800" dirty="0">
                <a:solidFill>
                  <a:schemeClr val="accent1">
                    <a:lumMod val="50000"/>
                  </a:schemeClr>
                </a:solidFill>
              </a:rPr>
              <a:t> </a:t>
            </a:r>
            <a:r>
              <a:rPr lang="en-US" sz="1800" dirty="0" err="1">
                <a:solidFill>
                  <a:schemeClr val="accent1">
                    <a:lumMod val="50000"/>
                  </a:schemeClr>
                </a:solidFill>
              </a:rPr>
              <a:t>môi</a:t>
            </a:r>
            <a:r>
              <a:rPr lang="en-US" sz="1800" dirty="0">
                <a:solidFill>
                  <a:schemeClr val="accent1">
                    <a:lumMod val="50000"/>
                  </a:schemeClr>
                </a:solidFill>
              </a:rPr>
              <a:t> </a:t>
            </a:r>
            <a:r>
              <a:rPr lang="en-US" sz="1800" dirty="0" err="1">
                <a:solidFill>
                  <a:schemeClr val="accent1">
                    <a:lumMod val="50000"/>
                  </a:schemeClr>
                </a:solidFill>
              </a:rPr>
              <a:t>trường</a:t>
            </a:r>
            <a:r>
              <a:rPr lang="en-US" sz="1800" dirty="0">
                <a:solidFill>
                  <a:schemeClr val="accent1">
                    <a:lumMod val="50000"/>
                  </a:schemeClr>
                </a:solidFill>
              </a:rPr>
              <a:t> </a:t>
            </a:r>
            <a:r>
              <a:rPr lang="en-US" sz="1800" dirty="0" err="1">
                <a:solidFill>
                  <a:schemeClr val="accent1">
                    <a:lumMod val="50000"/>
                  </a:schemeClr>
                </a:solidFill>
              </a:rPr>
              <a:t>truyền</a:t>
            </a:r>
            <a:r>
              <a:rPr lang="en-US" sz="1800" dirty="0">
                <a:solidFill>
                  <a:schemeClr val="accent1">
                    <a:lumMod val="50000"/>
                  </a:schemeClr>
                </a:solidFill>
              </a:rPr>
              <a:t> </a:t>
            </a:r>
            <a:r>
              <a:rPr lang="en-US" sz="1800" dirty="0" err="1">
                <a:solidFill>
                  <a:schemeClr val="accent1">
                    <a:lumMod val="50000"/>
                  </a:schemeClr>
                </a:solidFill>
              </a:rPr>
              <a:t>thông</a:t>
            </a:r>
            <a:r>
              <a:rPr lang="en-US" sz="1800" dirty="0">
                <a:solidFill>
                  <a:schemeClr val="accent1">
                    <a:lumMod val="50000"/>
                  </a:schemeClr>
                </a:solidFill>
              </a:rPr>
              <a:t>, </a:t>
            </a:r>
            <a:r>
              <a:rPr lang="en-US" sz="1800" dirty="0" err="1">
                <a:solidFill>
                  <a:schemeClr val="accent1">
                    <a:lumMod val="50000"/>
                  </a:schemeClr>
                </a:solidFill>
              </a:rPr>
              <a:t>báo</a:t>
            </a:r>
            <a:r>
              <a:rPr lang="en-US" sz="1800" dirty="0">
                <a:solidFill>
                  <a:schemeClr val="accent1">
                    <a:lumMod val="50000"/>
                  </a:schemeClr>
                </a:solidFill>
              </a:rPr>
              <a:t> </a:t>
            </a:r>
            <a:r>
              <a:rPr lang="en-US" sz="1800" dirty="0" err="1">
                <a:solidFill>
                  <a:schemeClr val="accent1">
                    <a:lumMod val="50000"/>
                  </a:schemeClr>
                </a:solidFill>
              </a:rPr>
              <a:t>chí</a:t>
            </a:r>
            <a:r>
              <a:rPr lang="en-US" sz="1800" dirty="0">
                <a:solidFill>
                  <a:schemeClr val="accent1">
                    <a:lumMod val="50000"/>
                  </a:schemeClr>
                </a:solidFill>
              </a:rPr>
              <a:t> </a:t>
            </a:r>
            <a:r>
              <a:rPr lang="en-US" sz="1800" dirty="0" err="1">
                <a:solidFill>
                  <a:schemeClr val="accent1">
                    <a:lumMod val="50000"/>
                  </a:schemeClr>
                </a:solidFill>
              </a:rPr>
              <a:t>thúc</a:t>
            </a:r>
            <a:r>
              <a:rPr lang="en-US" sz="1800" dirty="0">
                <a:solidFill>
                  <a:schemeClr val="accent1">
                    <a:lumMod val="50000"/>
                  </a:schemeClr>
                </a:solidFill>
              </a:rPr>
              <a:t> </a:t>
            </a:r>
            <a:r>
              <a:rPr lang="en-US" sz="1800" dirty="0" err="1">
                <a:solidFill>
                  <a:schemeClr val="accent1">
                    <a:lumMod val="50000"/>
                  </a:schemeClr>
                </a:solidFill>
              </a:rPr>
              <a:t>đẩy</a:t>
            </a:r>
            <a:r>
              <a:rPr lang="en-US" sz="1800" dirty="0">
                <a:solidFill>
                  <a:schemeClr val="accent1">
                    <a:lumMod val="50000"/>
                  </a:schemeClr>
                </a:solidFill>
              </a:rPr>
              <a:t> </a:t>
            </a:r>
            <a:r>
              <a:rPr lang="en-US" sz="1800" dirty="0" err="1">
                <a:solidFill>
                  <a:schemeClr val="accent1">
                    <a:lumMod val="50000"/>
                  </a:schemeClr>
                </a:solidFill>
              </a:rPr>
              <a:t>phát</a:t>
            </a:r>
            <a:r>
              <a:rPr lang="en-US" sz="1800" dirty="0">
                <a:solidFill>
                  <a:schemeClr val="accent1">
                    <a:lumMod val="50000"/>
                  </a:schemeClr>
                </a:solidFill>
              </a:rPr>
              <a:t> </a:t>
            </a:r>
            <a:r>
              <a:rPr lang="en-US" sz="1800" dirty="0" err="1">
                <a:solidFill>
                  <a:schemeClr val="accent1">
                    <a:lumMod val="50000"/>
                  </a:schemeClr>
                </a:solidFill>
              </a:rPr>
              <a:t>triển</a:t>
            </a:r>
            <a:r>
              <a:rPr lang="en-US" sz="1800" dirty="0">
                <a:solidFill>
                  <a:schemeClr val="accent1">
                    <a:lumMod val="50000"/>
                  </a:schemeClr>
                </a:solidFill>
              </a:rPr>
              <a:t> </a:t>
            </a:r>
            <a:r>
              <a:rPr lang="en-US" sz="1800" dirty="0" err="1">
                <a:solidFill>
                  <a:schemeClr val="accent1">
                    <a:lumMod val="50000"/>
                  </a:schemeClr>
                </a:solidFill>
              </a:rPr>
              <a:t>doanh</a:t>
            </a:r>
            <a:r>
              <a:rPr lang="en-US" sz="1800" dirty="0">
                <a:solidFill>
                  <a:schemeClr val="accent1">
                    <a:lumMod val="50000"/>
                  </a:schemeClr>
                </a:solidFill>
              </a:rPr>
              <a:t> </a:t>
            </a:r>
            <a:r>
              <a:rPr lang="en-US" sz="1800" dirty="0" err="1">
                <a:solidFill>
                  <a:schemeClr val="accent1">
                    <a:lumMod val="50000"/>
                  </a:schemeClr>
                </a:solidFill>
              </a:rPr>
              <a:t>nhân</a:t>
            </a:r>
            <a:r>
              <a:rPr lang="en-US" sz="1800" dirty="0">
                <a:solidFill>
                  <a:schemeClr val="accent1">
                    <a:lumMod val="50000"/>
                  </a:schemeClr>
                </a:solidFill>
              </a:rPr>
              <a:t>, DN</a:t>
            </a:r>
          </a:p>
        </p:txBody>
      </p:sp>
    </p:spTree>
    <p:extLst>
      <p:ext uri="{BB962C8B-B14F-4D97-AF65-F5344CB8AC3E}">
        <p14:creationId xmlns:p14="http://schemas.microsoft.com/office/powerpoint/2010/main" val="144695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03F7081-1EA1-39ED-FF82-35A0679A07DC}"/>
              </a:ext>
            </a:extLst>
          </p:cNvPr>
          <p:cNvSpPr/>
          <p:nvPr/>
        </p:nvSpPr>
        <p:spPr>
          <a:xfrm>
            <a:off x="488004" y="2127843"/>
            <a:ext cx="11173286" cy="4541897"/>
          </a:xfrm>
          <a:prstGeom prst="roundRect">
            <a:avLst/>
          </a:prstGeom>
          <a:solidFill>
            <a:schemeClr val="accent5">
              <a:lumMod val="60000"/>
              <a:lumOff val="40000"/>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85BB7AAF-8507-DD44-9565-64387D2D85FA}"/>
              </a:ext>
            </a:extLst>
          </p:cNvPr>
          <p:cNvSpPr txBox="1">
            <a:spLocks/>
          </p:cNvSpPr>
          <p:nvPr/>
        </p:nvSpPr>
        <p:spPr>
          <a:xfrm>
            <a:off x="838200" y="4367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Calibri (Body)"/>
                <a:cs typeface="Times New Roman" panose="02020603050405020304" pitchFamily="18" charset="0"/>
              </a:rPr>
              <a:t>II. </a:t>
            </a:r>
            <a:r>
              <a:rPr lang="en-US" sz="3200" b="1" dirty="0" err="1">
                <a:gradFill>
                  <a:gsLst>
                    <a:gs pos="0">
                      <a:srgbClr val="AB7A2B"/>
                    </a:gs>
                    <a:gs pos="100000">
                      <a:srgbClr val="ECE383"/>
                    </a:gs>
                  </a:gsLst>
                  <a:lin ang="18900000" scaled="1"/>
                </a:gradFill>
                <a:latin typeface="Calibri (Body)"/>
                <a:cs typeface="Times New Roman" panose="02020603050405020304" pitchFamily="18" charset="0"/>
              </a:rPr>
              <a:t>Nhiệm</a:t>
            </a:r>
            <a:r>
              <a:rPr lang="en-US" sz="3200" b="1" dirty="0">
                <a:gradFill>
                  <a:gsLst>
                    <a:gs pos="0">
                      <a:srgbClr val="AB7A2B"/>
                    </a:gs>
                    <a:gs pos="100000">
                      <a:srgbClr val="ECE383"/>
                    </a:gs>
                  </a:gsLst>
                  <a:lin ang="18900000" scaled="1"/>
                </a:gradFill>
                <a:latin typeface="Calibri (Body)"/>
                <a:cs typeface="Times New Roman" panose="02020603050405020304" pitchFamily="18" charset="0"/>
              </a:rPr>
              <a:t> </a:t>
            </a:r>
            <a:r>
              <a:rPr lang="en-US" sz="3200" b="1" dirty="0" err="1">
                <a:gradFill>
                  <a:gsLst>
                    <a:gs pos="0">
                      <a:srgbClr val="AB7A2B"/>
                    </a:gs>
                    <a:gs pos="100000">
                      <a:srgbClr val="ECE383"/>
                    </a:gs>
                  </a:gsLst>
                  <a:lin ang="18900000" scaled="1"/>
                </a:gradFill>
                <a:latin typeface="Calibri (Body)"/>
                <a:cs typeface="Times New Roman" panose="02020603050405020304" pitchFamily="18" charset="0"/>
              </a:rPr>
              <a:t>vụ</a:t>
            </a:r>
            <a:r>
              <a:rPr lang="en-US" sz="3200" b="1" dirty="0">
                <a:gradFill>
                  <a:gsLst>
                    <a:gs pos="0">
                      <a:srgbClr val="AB7A2B"/>
                    </a:gs>
                    <a:gs pos="100000">
                      <a:srgbClr val="ECE383"/>
                    </a:gs>
                  </a:gsLst>
                  <a:lin ang="18900000" scaled="1"/>
                </a:gradFill>
                <a:latin typeface="Calibri (Body)"/>
                <a:cs typeface="Times New Roman" panose="02020603050405020304" pitchFamily="18" charset="0"/>
              </a:rPr>
              <a:t>, </a:t>
            </a:r>
            <a:r>
              <a:rPr lang="en-US" sz="3200" b="1" dirty="0" err="1">
                <a:gradFill>
                  <a:gsLst>
                    <a:gs pos="0">
                      <a:srgbClr val="AB7A2B"/>
                    </a:gs>
                    <a:gs pos="100000">
                      <a:srgbClr val="ECE383"/>
                    </a:gs>
                  </a:gsLst>
                  <a:lin ang="18900000" scaled="1"/>
                </a:gradFill>
                <a:latin typeface="Calibri (Body)"/>
                <a:cs typeface="Times New Roman" panose="02020603050405020304" pitchFamily="18" charset="0"/>
              </a:rPr>
              <a:t>giải</a:t>
            </a:r>
            <a:r>
              <a:rPr lang="en-US" sz="3200" b="1" dirty="0">
                <a:gradFill>
                  <a:gsLst>
                    <a:gs pos="0">
                      <a:srgbClr val="AB7A2B"/>
                    </a:gs>
                    <a:gs pos="100000">
                      <a:srgbClr val="ECE383"/>
                    </a:gs>
                  </a:gsLst>
                  <a:lin ang="18900000" scaled="1"/>
                </a:gradFill>
                <a:latin typeface="Calibri (Body)"/>
                <a:cs typeface="Times New Roman" panose="02020603050405020304" pitchFamily="18" charset="0"/>
              </a:rPr>
              <a:t> </a:t>
            </a:r>
            <a:r>
              <a:rPr lang="en-US" sz="3200" b="1" dirty="0" err="1">
                <a:gradFill>
                  <a:gsLst>
                    <a:gs pos="0">
                      <a:srgbClr val="AB7A2B"/>
                    </a:gs>
                    <a:gs pos="100000">
                      <a:srgbClr val="ECE383"/>
                    </a:gs>
                  </a:gsLst>
                  <a:lin ang="18900000" scaled="1"/>
                </a:gradFill>
                <a:latin typeface="Calibri (Body)"/>
                <a:cs typeface="Times New Roman" panose="02020603050405020304" pitchFamily="18" charset="0"/>
              </a:rPr>
              <a:t>pháp</a:t>
            </a:r>
            <a:r>
              <a:rPr lang="en-US" sz="3200" b="1" dirty="0">
                <a:gradFill>
                  <a:gsLst>
                    <a:gs pos="0">
                      <a:srgbClr val="AB7A2B"/>
                    </a:gs>
                    <a:gs pos="100000">
                      <a:srgbClr val="ECE383"/>
                    </a:gs>
                  </a:gsLst>
                  <a:lin ang="18900000" scaled="1"/>
                </a:gradFill>
                <a:latin typeface="Calibri (Body)"/>
                <a:cs typeface="Times New Roman" panose="02020603050405020304" pitchFamily="18" charset="0"/>
              </a:rPr>
              <a:t> </a:t>
            </a:r>
            <a:r>
              <a:rPr lang="en-US" sz="3200" b="1" dirty="0" err="1">
                <a:gradFill>
                  <a:gsLst>
                    <a:gs pos="0">
                      <a:srgbClr val="AB7A2B"/>
                    </a:gs>
                    <a:gs pos="100000">
                      <a:srgbClr val="ECE383"/>
                    </a:gs>
                  </a:gsLst>
                  <a:lin ang="18900000" scaled="1"/>
                </a:gradFill>
                <a:latin typeface="Calibri (Body)"/>
                <a:cs typeface="Times New Roman" panose="02020603050405020304" pitchFamily="18" charset="0"/>
              </a:rPr>
              <a:t>chủ</a:t>
            </a:r>
            <a:r>
              <a:rPr lang="en-US" sz="3200" b="1" dirty="0">
                <a:gradFill>
                  <a:gsLst>
                    <a:gs pos="0">
                      <a:srgbClr val="AB7A2B"/>
                    </a:gs>
                    <a:gs pos="100000">
                      <a:srgbClr val="ECE383"/>
                    </a:gs>
                  </a:gsLst>
                  <a:lin ang="18900000" scaled="1"/>
                </a:gradFill>
                <a:latin typeface="Calibri (Body)"/>
                <a:cs typeface="Times New Roman" panose="02020603050405020304" pitchFamily="18" charset="0"/>
              </a:rPr>
              <a:t> </a:t>
            </a:r>
            <a:r>
              <a:rPr lang="en-US" sz="3200" b="1" dirty="0" err="1">
                <a:gradFill>
                  <a:gsLst>
                    <a:gs pos="0">
                      <a:srgbClr val="AB7A2B"/>
                    </a:gs>
                    <a:gs pos="100000">
                      <a:srgbClr val="ECE383"/>
                    </a:gs>
                  </a:gsLst>
                  <a:lin ang="18900000" scaled="1"/>
                </a:gradFill>
                <a:latin typeface="Calibri (Body)"/>
                <a:cs typeface="Times New Roman" panose="02020603050405020304" pitchFamily="18" charset="0"/>
              </a:rPr>
              <a:t>yếu</a:t>
            </a:r>
            <a:r>
              <a:rPr lang="en-US" sz="3200" b="1" dirty="0">
                <a:gradFill>
                  <a:gsLst>
                    <a:gs pos="0">
                      <a:srgbClr val="AB7A2B"/>
                    </a:gs>
                    <a:gs pos="100000">
                      <a:srgbClr val="ECE383"/>
                    </a:gs>
                  </a:gsLst>
                  <a:lin ang="18900000" scaled="1"/>
                </a:gradFill>
                <a:latin typeface="Calibri (Body)"/>
                <a:cs typeface="Times New Roman" panose="02020603050405020304" pitchFamily="18" charset="0"/>
              </a:rPr>
              <a:t> </a:t>
            </a:r>
            <a:endParaRPr lang="x-none" sz="3200" b="1" dirty="0">
              <a:gradFill>
                <a:gsLst>
                  <a:gs pos="0">
                    <a:srgbClr val="AB7A2B"/>
                  </a:gs>
                  <a:gs pos="100000">
                    <a:srgbClr val="ECE383"/>
                  </a:gs>
                </a:gsLst>
                <a:lin ang="18900000" scaled="1"/>
              </a:gradFill>
              <a:latin typeface="Calibri (Body)"/>
              <a:cs typeface="Times New Roman" panose="02020603050405020304" pitchFamily="18" charset="0"/>
            </a:endParaRPr>
          </a:p>
        </p:txBody>
      </p:sp>
      <p:sp>
        <p:nvSpPr>
          <p:cNvPr id="4" name="Content Placeholder 2">
            <a:extLst>
              <a:ext uri="{FF2B5EF4-FFF2-40B4-BE49-F238E27FC236}">
                <a16:creationId xmlns:a16="http://schemas.microsoft.com/office/drawing/2014/main" id="{F70C1CF0-DEC9-124B-9556-D3F04E914CEF}"/>
              </a:ext>
            </a:extLst>
          </p:cNvPr>
          <p:cNvSpPr txBox="1">
            <a:spLocks/>
          </p:cNvSpPr>
          <p:nvPr/>
        </p:nvSpPr>
        <p:spPr>
          <a:xfrm>
            <a:off x="1315792" y="1104268"/>
            <a:ext cx="10515600" cy="496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2. </a:t>
            </a:r>
            <a:r>
              <a:rPr lang="en-GB" sz="2500" b="1" dirty="0" err="1">
                <a:solidFill>
                  <a:schemeClr val="bg1"/>
                </a:solidFill>
              </a:rPr>
              <a:t>Hoàn</a:t>
            </a:r>
            <a:r>
              <a:rPr lang="en-GB" sz="2500" b="1" dirty="0">
                <a:solidFill>
                  <a:schemeClr val="bg1"/>
                </a:solidFill>
              </a:rPr>
              <a:t> </a:t>
            </a:r>
            <a:r>
              <a:rPr lang="en-GB" sz="2500" b="1" dirty="0" err="1">
                <a:solidFill>
                  <a:schemeClr val="bg1"/>
                </a:solidFill>
              </a:rPr>
              <a:t>thiện</a:t>
            </a:r>
            <a:r>
              <a:rPr lang="en-GB" sz="2500" b="1" dirty="0">
                <a:solidFill>
                  <a:schemeClr val="bg1"/>
                </a:solidFill>
              </a:rPr>
              <a:t> </a:t>
            </a:r>
            <a:r>
              <a:rPr lang="en-GB" sz="2500" b="1" dirty="0" err="1">
                <a:solidFill>
                  <a:schemeClr val="bg1"/>
                </a:solidFill>
              </a:rPr>
              <a:t>chính</a:t>
            </a:r>
            <a:r>
              <a:rPr lang="en-GB" sz="2500" b="1" dirty="0">
                <a:solidFill>
                  <a:schemeClr val="bg1"/>
                </a:solidFill>
              </a:rPr>
              <a:t> </a:t>
            </a:r>
            <a:r>
              <a:rPr lang="en-GB" sz="2500" b="1" dirty="0" err="1">
                <a:solidFill>
                  <a:schemeClr val="bg1"/>
                </a:solidFill>
              </a:rPr>
              <a:t>sách</a:t>
            </a:r>
            <a:r>
              <a:rPr lang="en-GB" sz="2500" b="1" dirty="0">
                <a:solidFill>
                  <a:schemeClr val="bg1"/>
                </a:solidFill>
              </a:rPr>
              <a:t>, </a:t>
            </a:r>
            <a:r>
              <a:rPr lang="en-GB" sz="2500" b="1" dirty="0" err="1">
                <a:solidFill>
                  <a:schemeClr val="bg1"/>
                </a:solidFill>
              </a:rPr>
              <a:t>pháp</a:t>
            </a:r>
            <a:r>
              <a:rPr lang="en-GB" sz="2500" b="1" dirty="0">
                <a:solidFill>
                  <a:schemeClr val="bg1"/>
                </a:solidFill>
              </a:rPr>
              <a:t> </a:t>
            </a:r>
            <a:r>
              <a:rPr lang="en-GB" sz="2500" b="1" dirty="0" err="1">
                <a:solidFill>
                  <a:schemeClr val="bg1"/>
                </a:solidFill>
              </a:rPr>
              <a:t>luật</a:t>
            </a:r>
            <a:r>
              <a:rPr lang="en-GB" sz="2500" b="1" dirty="0">
                <a:solidFill>
                  <a:schemeClr val="bg1"/>
                </a:solidFill>
              </a:rPr>
              <a:t> </a:t>
            </a:r>
            <a:r>
              <a:rPr lang="en-GB" sz="2500" b="1" dirty="0" err="1">
                <a:solidFill>
                  <a:schemeClr val="bg1"/>
                </a:solidFill>
              </a:rPr>
              <a:t>tạo</a:t>
            </a:r>
            <a:r>
              <a:rPr lang="en-GB" sz="2500" b="1" dirty="0">
                <a:solidFill>
                  <a:schemeClr val="bg1"/>
                </a:solidFill>
              </a:rPr>
              <a:t> </a:t>
            </a:r>
            <a:r>
              <a:rPr lang="en-GB" sz="2500" b="1" dirty="0" err="1">
                <a:solidFill>
                  <a:schemeClr val="bg1"/>
                </a:solidFill>
              </a:rPr>
              <a:t>môi</a:t>
            </a:r>
            <a:r>
              <a:rPr lang="en-GB" sz="2500" b="1" dirty="0">
                <a:solidFill>
                  <a:schemeClr val="bg1"/>
                </a:solidFill>
              </a:rPr>
              <a:t> </a:t>
            </a:r>
            <a:r>
              <a:rPr lang="en-GB" sz="2500" b="1" dirty="0" err="1">
                <a:solidFill>
                  <a:schemeClr val="bg1"/>
                </a:solidFill>
              </a:rPr>
              <a:t>trường</a:t>
            </a:r>
            <a:r>
              <a:rPr lang="en-GB" sz="2500" b="1" dirty="0">
                <a:solidFill>
                  <a:schemeClr val="bg1"/>
                </a:solidFill>
              </a:rPr>
              <a:t> </a:t>
            </a:r>
            <a:r>
              <a:rPr lang="en-GB" sz="2500" b="1" dirty="0" err="1">
                <a:solidFill>
                  <a:schemeClr val="bg1"/>
                </a:solidFill>
              </a:rPr>
              <a:t>đầu</a:t>
            </a:r>
            <a:r>
              <a:rPr lang="en-GB" sz="2500" b="1" dirty="0">
                <a:solidFill>
                  <a:schemeClr val="bg1"/>
                </a:solidFill>
              </a:rPr>
              <a:t> </a:t>
            </a:r>
            <a:r>
              <a:rPr lang="en-GB" sz="2500" b="1" dirty="0" err="1">
                <a:solidFill>
                  <a:schemeClr val="bg1"/>
                </a:solidFill>
              </a:rPr>
              <a:t>tư</a:t>
            </a:r>
            <a:r>
              <a:rPr lang="en-GB" sz="2500" b="1" dirty="0">
                <a:solidFill>
                  <a:schemeClr val="bg1"/>
                </a:solidFill>
              </a:rPr>
              <a:t>, </a:t>
            </a:r>
            <a:r>
              <a:rPr lang="en-GB" sz="2500" b="1" dirty="0" err="1">
                <a:solidFill>
                  <a:schemeClr val="bg1"/>
                </a:solidFill>
              </a:rPr>
              <a:t>kinh</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thuận</a:t>
            </a:r>
            <a:r>
              <a:rPr lang="en-GB" sz="2500" b="1" dirty="0">
                <a:solidFill>
                  <a:schemeClr val="bg1"/>
                </a:solidFill>
              </a:rPr>
              <a:t> </a:t>
            </a:r>
            <a:r>
              <a:rPr lang="en-GB" sz="2500" b="1" dirty="0" err="1">
                <a:solidFill>
                  <a:schemeClr val="bg1"/>
                </a:solidFill>
              </a:rPr>
              <a:t>lợi</a:t>
            </a:r>
            <a:r>
              <a:rPr lang="en-GB" sz="2500" b="1" dirty="0">
                <a:solidFill>
                  <a:schemeClr val="bg1"/>
                </a:solidFill>
              </a:rPr>
              <a:t>, </a:t>
            </a:r>
            <a:r>
              <a:rPr lang="en-GB" sz="2500" b="1" dirty="0" err="1">
                <a:solidFill>
                  <a:schemeClr val="bg1"/>
                </a:solidFill>
              </a:rPr>
              <a:t>bình</a:t>
            </a:r>
            <a:r>
              <a:rPr lang="en-GB" sz="2500" b="1" dirty="0">
                <a:solidFill>
                  <a:schemeClr val="bg1"/>
                </a:solidFill>
              </a:rPr>
              <a:t> </a:t>
            </a:r>
            <a:r>
              <a:rPr lang="en-GB" sz="2500" b="1" dirty="0" err="1">
                <a:solidFill>
                  <a:schemeClr val="bg1"/>
                </a:solidFill>
              </a:rPr>
              <a:t>đẳng</a:t>
            </a:r>
            <a:r>
              <a:rPr lang="en-GB" sz="2500" b="1" dirty="0">
                <a:solidFill>
                  <a:schemeClr val="bg1"/>
                </a:solidFill>
              </a:rPr>
              <a:t> </a:t>
            </a:r>
            <a:r>
              <a:rPr lang="en-GB" sz="2500" b="1" dirty="0" err="1">
                <a:solidFill>
                  <a:schemeClr val="bg1"/>
                </a:solidFill>
              </a:rPr>
              <a:t>cho</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nhân</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nghiệp</a:t>
            </a:r>
            <a:r>
              <a:rPr lang="en-GB" sz="2500" b="1" dirty="0">
                <a:solidFill>
                  <a:schemeClr val="bg1"/>
                </a:solidFill>
              </a:rPr>
              <a:t> </a:t>
            </a:r>
          </a:p>
          <a:p>
            <a:pPr marL="0" indent="0" algn="just">
              <a:buSzPct val="120000"/>
              <a:buNone/>
            </a:pPr>
            <a:endParaRPr lang="vi-VN" sz="2500" dirty="0">
              <a:solidFill>
                <a:schemeClr val="bg1"/>
              </a:solidFill>
              <a:latin typeface="Calibri" panose="020F0502020204030204" pitchFamily="34" charset="0"/>
              <a:cs typeface="Calibri" panose="020F0502020204030204" pitchFamily="34" charset="0"/>
            </a:endParaRPr>
          </a:p>
        </p:txBody>
      </p:sp>
      <p:sp>
        <p:nvSpPr>
          <p:cNvPr id="2" name="Rectangle 23">
            <a:extLst>
              <a:ext uri="{FF2B5EF4-FFF2-40B4-BE49-F238E27FC236}">
                <a16:creationId xmlns:a16="http://schemas.microsoft.com/office/drawing/2014/main" id="{95380789-2A9D-ABA0-5169-56663BE6D5E4}"/>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7" name="Content Placeholder 2">
            <a:extLst>
              <a:ext uri="{FF2B5EF4-FFF2-40B4-BE49-F238E27FC236}">
                <a16:creationId xmlns:a16="http://schemas.microsoft.com/office/drawing/2014/main" id="{8D70F074-53D8-5B75-B90B-6144D21B41F3}"/>
              </a:ext>
            </a:extLst>
          </p:cNvPr>
          <p:cNvSpPr txBox="1">
            <a:spLocks/>
          </p:cNvSpPr>
          <p:nvPr/>
        </p:nvSpPr>
        <p:spPr>
          <a:xfrm>
            <a:off x="688490" y="2211744"/>
            <a:ext cx="10865223" cy="4737696"/>
          </a:xfrm>
          <a:prstGeom prst="rect">
            <a:avLst/>
          </a:prstGeom>
          <a:ln>
            <a:solidFill>
              <a:srgbClr val="FFC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1700" dirty="0">
                <a:solidFill>
                  <a:schemeClr val="bg1"/>
                </a:solidFill>
                <a:latin typeface="Calibri" panose="020F0502020204030204" pitchFamily="34" charset="0"/>
                <a:cs typeface="Calibri" panose="020F0502020204030204" pitchFamily="34" charset="0"/>
              </a:rPr>
              <a:t>a) </a:t>
            </a:r>
            <a:r>
              <a:rPr lang="en-GB" sz="1700" dirty="0" err="1">
                <a:solidFill>
                  <a:schemeClr val="bg1"/>
                </a:solidFill>
                <a:latin typeface="Calibri" panose="020F0502020204030204" pitchFamily="34" charset="0"/>
                <a:cs typeface="Calibri" panose="020F0502020204030204" pitchFamily="34" charset="0"/>
              </a:rPr>
              <a:t>Các</a:t>
            </a:r>
            <a:r>
              <a:rPr lang="en-GB" sz="1700" dirty="0">
                <a:solidFill>
                  <a:schemeClr val="bg1"/>
                </a:solidFill>
                <a:latin typeface="Calibri" panose="020F0502020204030204" pitchFamily="34" charset="0"/>
                <a:cs typeface="Calibri" panose="020F0502020204030204" pitchFamily="34" charset="0"/>
              </a:rPr>
              <a:t> </a:t>
            </a:r>
            <a:r>
              <a:rPr lang="en-GB" sz="1700" dirty="0" err="1">
                <a:solidFill>
                  <a:schemeClr val="bg1"/>
                </a:solidFill>
                <a:latin typeface="Calibri" panose="020F0502020204030204" pitchFamily="34" charset="0"/>
                <a:cs typeface="Calibri" panose="020F0502020204030204" pitchFamily="34" charset="0"/>
              </a:rPr>
              <a:t>Bộ</a:t>
            </a:r>
            <a:r>
              <a:rPr lang="en-GB" sz="1700" dirty="0">
                <a:solidFill>
                  <a:schemeClr val="bg1"/>
                </a:solidFill>
                <a:latin typeface="Calibri" panose="020F0502020204030204" pitchFamily="34" charset="0"/>
                <a:cs typeface="Calibri" panose="020F0502020204030204" pitchFamily="34" charset="0"/>
              </a:rPr>
              <a:t>, </a:t>
            </a:r>
            <a:r>
              <a:rPr lang="en-GB" sz="1700" dirty="0" err="1">
                <a:solidFill>
                  <a:schemeClr val="bg1"/>
                </a:solidFill>
                <a:latin typeface="Calibri" panose="020F0502020204030204" pitchFamily="34" charset="0"/>
                <a:cs typeface="Calibri" panose="020F0502020204030204" pitchFamily="34" charset="0"/>
              </a:rPr>
              <a:t>ngành</a:t>
            </a:r>
            <a:r>
              <a:rPr lang="en-GB" sz="1700" dirty="0">
                <a:solidFill>
                  <a:schemeClr val="bg1"/>
                </a:solidFill>
                <a:latin typeface="Calibri" panose="020F0502020204030204" pitchFamily="34" charset="0"/>
                <a:cs typeface="Calibri" panose="020F0502020204030204" pitchFamily="34" charset="0"/>
              </a:rPr>
              <a:t>, </a:t>
            </a:r>
            <a:r>
              <a:rPr lang="en-GB" sz="1700" dirty="0" err="1">
                <a:solidFill>
                  <a:schemeClr val="bg1"/>
                </a:solidFill>
                <a:latin typeface="Calibri" panose="020F0502020204030204" pitchFamily="34" charset="0"/>
                <a:cs typeface="Calibri" panose="020F0502020204030204" pitchFamily="34" charset="0"/>
              </a:rPr>
              <a:t>địa</a:t>
            </a:r>
            <a:r>
              <a:rPr lang="en-GB" sz="1700" dirty="0">
                <a:solidFill>
                  <a:schemeClr val="bg1"/>
                </a:solidFill>
                <a:latin typeface="Calibri" panose="020F0502020204030204" pitchFamily="34" charset="0"/>
                <a:cs typeface="Calibri" panose="020F0502020204030204" pitchFamily="34" charset="0"/>
              </a:rPr>
              <a:t> </a:t>
            </a:r>
            <a:r>
              <a:rPr lang="en-GB" sz="1700" dirty="0" err="1">
                <a:solidFill>
                  <a:schemeClr val="bg1"/>
                </a:solidFill>
                <a:latin typeface="Calibri" panose="020F0502020204030204" pitchFamily="34" charset="0"/>
                <a:cs typeface="Calibri" panose="020F0502020204030204" pitchFamily="34" charset="0"/>
              </a:rPr>
              <a:t>phương</a:t>
            </a:r>
            <a:r>
              <a:rPr lang="en-GB" sz="1700" dirty="0">
                <a:solidFill>
                  <a:schemeClr val="bg1"/>
                </a:solidFill>
                <a:latin typeface="Calibri" panose="020F0502020204030204" pitchFamily="34" charset="0"/>
                <a:cs typeface="Calibri" panose="020F0502020204030204" pitchFamily="34" charset="0"/>
              </a:rPr>
              <a:t> </a:t>
            </a:r>
            <a:r>
              <a:rPr lang="en-GB" sz="1700" dirty="0" err="1">
                <a:solidFill>
                  <a:schemeClr val="bg1"/>
                </a:solidFill>
                <a:latin typeface="Calibri" panose="020F0502020204030204" pitchFamily="34" charset="0"/>
                <a:cs typeface="Calibri" panose="020F0502020204030204" pitchFamily="34" charset="0"/>
              </a:rPr>
              <a:t>tiếp</a:t>
            </a:r>
            <a:r>
              <a:rPr lang="en-GB" sz="1700" dirty="0">
                <a:solidFill>
                  <a:schemeClr val="bg1"/>
                </a:solidFill>
                <a:latin typeface="Calibri" panose="020F0502020204030204" pitchFamily="34" charset="0"/>
                <a:cs typeface="Calibri" panose="020F0502020204030204" pitchFamily="34" charset="0"/>
              </a:rPr>
              <a:t> </a:t>
            </a:r>
            <a:r>
              <a:rPr lang="en-GB" sz="1700" dirty="0" err="1">
                <a:solidFill>
                  <a:schemeClr val="bg1"/>
                </a:solidFill>
                <a:latin typeface="Calibri" panose="020F0502020204030204" pitchFamily="34" charset="0"/>
                <a:cs typeface="Calibri" panose="020F0502020204030204" pitchFamily="34" charset="0"/>
              </a:rPr>
              <a:t>tục</a:t>
            </a:r>
            <a:r>
              <a:rPr lang="en-GB" sz="1700" dirty="0">
                <a:solidFill>
                  <a:schemeClr val="bg1"/>
                </a:solidFill>
                <a:latin typeface="Calibri" panose="020F0502020204030204" pitchFamily="34" charset="0"/>
                <a:cs typeface="Calibri" panose="020F0502020204030204" pitchFamily="34" charset="0"/>
              </a:rPr>
              <a:t> </a:t>
            </a:r>
            <a:r>
              <a:rPr lang="vi-VN" sz="1700" dirty="0">
                <a:solidFill>
                  <a:schemeClr val="bg1"/>
                </a:solidFill>
                <a:latin typeface="Calibri" panose="020F0502020204030204" pitchFamily="34" charset="0"/>
                <a:cs typeface="Calibri" panose="020F0502020204030204" pitchFamily="34" charset="0"/>
              </a:rPr>
              <a:t>triển khai</a:t>
            </a:r>
            <a:r>
              <a:rPr lang="en-US" sz="1700" dirty="0">
                <a:solidFill>
                  <a:schemeClr val="bg1"/>
                </a:solidFill>
                <a:latin typeface="Calibri" panose="020F0502020204030204" pitchFamily="34" charset="0"/>
                <a:cs typeface="Calibri" panose="020F0502020204030204" pitchFamily="34" charset="0"/>
              </a:rPr>
              <a:t>:</a:t>
            </a:r>
          </a:p>
          <a:p>
            <a:pPr marL="0" indent="0" algn="just">
              <a:buNone/>
            </a:pPr>
            <a:r>
              <a:rPr lang="en-US" sz="1700" b="1" dirty="0">
                <a:solidFill>
                  <a:schemeClr val="accent4">
                    <a:lumMod val="60000"/>
                    <a:lumOff val="40000"/>
                  </a:schemeClr>
                </a:solidFill>
                <a:latin typeface="Calibri" panose="020F0502020204030204" pitchFamily="34" charset="0"/>
                <a:cs typeface="Calibri" panose="020F0502020204030204" pitchFamily="34" charset="0"/>
              </a:rPr>
              <a:t>- NQ </a:t>
            </a:r>
            <a:r>
              <a:rPr lang="en-US" sz="1700" b="1" dirty="0" err="1">
                <a:solidFill>
                  <a:schemeClr val="accent4">
                    <a:lumMod val="60000"/>
                    <a:lumOff val="40000"/>
                  </a:schemeClr>
                </a:solidFill>
                <a:latin typeface="Calibri" panose="020F0502020204030204" pitchFamily="34" charset="0"/>
                <a:cs typeface="Calibri" panose="020F0502020204030204" pitchFamily="34" charset="0"/>
              </a:rPr>
              <a:t>số</a:t>
            </a:r>
            <a:r>
              <a:rPr lang="en-US" sz="1700" b="1" dirty="0">
                <a:solidFill>
                  <a:schemeClr val="accent4">
                    <a:lumMod val="60000"/>
                    <a:lumOff val="40000"/>
                  </a:schemeClr>
                </a:solidFill>
                <a:latin typeface="Calibri" panose="020F0502020204030204" pitchFamily="34" charset="0"/>
                <a:cs typeface="Calibri" panose="020F0502020204030204" pitchFamily="34" charset="0"/>
              </a:rPr>
              <a:t> 45/NQ-CP</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Chương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trình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hành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động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của</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Chính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phủ</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tiếp</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tục</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thực</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hiện</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Nghị</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quyết</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số</a:t>
            </a:r>
            <a:r>
              <a:rPr lang="en-US" sz="1700" dirty="0">
                <a:solidFill>
                  <a:schemeClr val="bg1"/>
                </a:solidFill>
                <a:latin typeface="Calibri" panose="020F0502020204030204" pitchFamily="34" charset="0"/>
                <a:cs typeface="Calibri" panose="020F0502020204030204" pitchFamily="34" charset="0"/>
              </a:rPr>
              <a:t> 10-NQ/TW </a:t>
            </a:r>
            <a:r>
              <a:rPr lang="en-US" sz="1700" dirty="0" err="1">
                <a:solidFill>
                  <a:schemeClr val="bg1"/>
                </a:solidFill>
                <a:latin typeface="Calibri" panose="020F0502020204030204" pitchFamily="34" charset="0"/>
                <a:cs typeface="Calibri" panose="020F0502020204030204" pitchFamily="34" charset="0"/>
              </a:rPr>
              <a:t>ngày</a:t>
            </a:r>
            <a:r>
              <a:rPr lang="en-US" sz="1700" dirty="0">
                <a:solidFill>
                  <a:schemeClr val="bg1"/>
                </a:solidFill>
                <a:latin typeface="Calibri" panose="020F0502020204030204" pitchFamily="34" charset="0"/>
                <a:cs typeface="Calibri" panose="020F0502020204030204" pitchFamily="34" charset="0"/>
              </a:rPr>
              <a:t> 03 </a:t>
            </a:r>
            <a:r>
              <a:rPr lang="en-US" sz="1700" dirty="0" err="1">
                <a:solidFill>
                  <a:schemeClr val="bg1"/>
                </a:solidFill>
                <a:latin typeface="Calibri" panose="020F0502020204030204" pitchFamily="34" charset="0"/>
                <a:cs typeface="Calibri" panose="020F0502020204030204" pitchFamily="34" charset="0"/>
              </a:rPr>
              <a:t>tháng</a:t>
            </a:r>
            <a:r>
              <a:rPr lang="en-US" sz="1700" dirty="0">
                <a:solidFill>
                  <a:schemeClr val="bg1"/>
                </a:solidFill>
                <a:latin typeface="Calibri" panose="020F0502020204030204" pitchFamily="34" charset="0"/>
                <a:cs typeface="Calibri" panose="020F0502020204030204" pitchFamily="34" charset="0"/>
              </a:rPr>
              <a:t> 6 </a:t>
            </a:r>
            <a:r>
              <a:rPr lang="en-US" sz="1700" dirty="0" err="1">
                <a:solidFill>
                  <a:schemeClr val="bg1"/>
                </a:solidFill>
                <a:latin typeface="Calibri" panose="020F0502020204030204" pitchFamily="34" charset="0"/>
                <a:cs typeface="Calibri" panose="020F0502020204030204" pitchFamily="34" charset="0"/>
              </a:rPr>
              <a:t>năm</a:t>
            </a:r>
            <a:r>
              <a:rPr lang="en-US" sz="1700" dirty="0">
                <a:solidFill>
                  <a:schemeClr val="bg1"/>
                </a:solidFill>
                <a:latin typeface="Calibri" panose="020F0502020204030204" pitchFamily="34" charset="0"/>
                <a:cs typeface="Calibri" panose="020F0502020204030204" pitchFamily="34" charset="0"/>
              </a:rPr>
              <a:t> 2017 </a:t>
            </a:r>
          </a:p>
          <a:p>
            <a:pPr marL="0" indent="0" algn="just">
              <a:buNone/>
            </a:pPr>
            <a:r>
              <a:rPr lang="en-US" sz="1700" dirty="0">
                <a:solidFill>
                  <a:schemeClr val="bg1"/>
                </a:solidFill>
                <a:latin typeface="Calibri" panose="020F0502020204030204" pitchFamily="34" charset="0"/>
                <a:cs typeface="Calibri" panose="020F0502020204030204" pitchFamily="34" charset="0"/>
              </a:rPr>
              <a:t>- </a:t>
            </a:r>
            <a:r>
              <a:rPr lang="en-US" sz="1700" b="1" dirty="0">
                <a:solidFill>
                  <a:schemeClr val="accent4">
                    <a:lumMod val="60000"/>
                    <a:lumOff val="40000"/>
                  </a:schemeClr>
                </a:solidFill>
                <a:latin typeface="Calibri" panose="020F0502020204030204" pitchFamily="34" charset="0"/>
                <a:cs typeface="Calibri" panose="020F0502020204030204" pitchFamily="34" charset="0"/>
              </a:rPr>
              <a:t>NQ </a:t>
            </a:r>
            <a:r>
              <a:rPr lang="en-US" sz="1700" b="1" dirty="0" err="1">
                <a:solidFill>
                  <a:schemeClr val="accent4">
                    <a:lumMod val="60000"/>
                    <a:lumOff val="40000"/>
                  </a:schemeClr>
                </a:solidFill>
                <a:latin typeface="Calibri" panose="020F0502020204030204" pitchFamily="34" charset="0"/>
                <a:cs typeface="Calibri" panose="020F0502020204030204" pitchFamily="34" charset="0"/>
              </a:rPr>
              <a:t>số</a:t>
            </a:r>
            <a:r>
              <a:rPr lang="en-US" sz="1700" b="1" dirty="0">
                <a:solidFill>
                  <a:schemeClr val="accent4">
                    <a:lumMod val="60000"/>
                    <a:lumOff val="40000"/>
                  </a:schemeClr>
                </a:solidFill>
                <a:latin typeface="Calibri" panose="020F0502020204030204" pitchFamily="34" charset="0"/>
                <a:cs typeface="Calibri" panose="020F0502020204030204" pitchFamily="34" charset="0"/>
              </a:rPr>
              <a:t> 68/NQ-CP </a:t>
            </a:r>
            <a:r>
              <a:rPr lang="en-US" sz="1700" dirty="0" err="1">
                <a:solidFill>
                  <a:schemeClr val="bg1"/>
                </a:solidFill>
                <a:latin typeface="Calibri" panose="020F0502020204030204" pitchFamily="34" charset="0"/>
                <a:cs typeface="Calibri" panose="020F0502020204030204" pitchFamily="34" charset="0"/>
              </a:rPr>
              <a:t>Chương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trình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cắt</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giảm</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đơn</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giản</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hóa</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quy</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định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liên</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quan</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đến</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hoạt</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động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kinh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doanh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giai</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đoạn</a:t>
            </a:r>
            <a:r>
              <a:rPr lang="en-US" sz="1700" dirty="0">
                <a:solidFill>
                  <a:schemeClr val="bg1"/>
                </a:solidFill>
                <a:latin typeface="Calibri" panose="020F0502020204030204" pitchFamily="34" charset="0"/>
                <a:cs typeface="Calibri" panose="020F0502020204030204" pitchFamily="34" charset="0"/>
              </a:rPr>
              <a:t> 2020 - 2025.</a:t>
            </a:r>
          </a:p>
          <a:p>
            <a:pPr marL="0" indent="0" algn="just">
              <a:buNone/>
            </a:pPr>
            <a:r>
              <a:rPr lang="en-US" sz="1700" dirty="0">
                <a:solidFill>
                  <a:schemeClr val="bg1"/>
                </a:solidFill>
                <a:latin typeface="Calibri" panose="020F0502020204030204" pitchFamily="34" charset="0"/>
                <a:cs typeface="Calibri" panose="020F0502020204030204" pitchFamily="34" charset="0"/>
              </a:rPr>
              <a:t>- </a:t>
            </a:r>
            <a:r>
              <a:rPr lang="en-US" sz="1700" b="1" dirty="0">
                <a:solidFill>
                  <a:schemeClr val="accent4">
                    <a:lumMod val="60000"/>
                    <a:lumOff val="40000"/>
                  </a:schemeClr>
                </a:solidFill>
                <a:latin typeface="Calibri" panose="020F0502020204030204" pitchFamily="34" charset="0"/>
                <a:cs typeface="Calibri" panose="020F0502020204030204" pitchFamily="34" charset="0"/>
              </a:rPr>
              <a:t>NQ </a:t>
            </a:r>
            <a:r>
              <a:rPr lang="en-US" sz="1700" b="1" dirty="0" err="1">
                <a:solidFill>
                  <a:schemeClr val="accent4">
                    <a:lumMod val="60000"/>
                    <a:lumOff val="40000"/>
                  </a:schemeClr>
                </a:solidFill>
                <a:latin typeface="Calibri" panose="020F0502020204030204" pitchFamily="34" charset="0"/>
                <a:cs typeface="Calibri" panose="020F0502020204030204" pitchFamily="34" charset="0"/>
              </a:rPr>
              <a:t>số</a:t>
            </a:r>
            <a:r>
              <a:rPr lang="en-US" sz="1700" b="1" dirty="0">
                <a:solidFill>
                  <a:schemeClr val="accent4">
                    <a:lumMod val="60000"/>
                    <a:lumOff val="40000"/>
                  </a:schemeClr>
                </a:solidFill>
                <a:latin typeface="Calibri" panose="020F0502020204030204" pitchFamily="34" charset="0"/>
                <a:cs typeface="Calibri" panose="020F0502020204030204" pitchFamily="34" charset="0"/>
              </a:rPr>
              <a:t> 139/NQ-CP</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Chương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trình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hành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động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cắt</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giảm</a:t>
            </a:r>
            <a:r>
              <a:rPr lang="en-US" sz="1700" dirty="0">
                <a:solidFill>
                  <a:schemeClr val="bg1"/>
                </a:solidFill>
                <a:latin typeface="Calibri" panose="020F0502020204030204" pitchFamily="34" charset="0"/>
                <a:cs typeface="Calibri" panose="020F0502020204030204" pitchFamily="34" charset="0"/>
              </a:rPr>
              <a:t> chi </a:t>
            </a:r>
            <a:r>
              <a:rPr lang="en-US" sz="1700" dirty="0" err="1">
                <a:solidFill>
                  <a:schemeClr val="bg1"/>
                </a:solidFill>
                <a:latin typeface="Calibri" panose="020F0502020204030204" pitchFamily="34" charset="0"/>
                <a:cs typeface="Calibri" panose="020F0502020204030204" pitchFamily="34" charset="0"/>
              </a:rPr>
              <a:t>phí</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cho</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doanh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nghiệp</a:t>
            </a:r>
            <a:r>
              <a:rPr lang="en-US" sz="1700" dirty="0">
                <a:solidFill>
                  <a:schemeClr val="bg1"/>
                </a:solidFill>
                <a:latin typeface="Calibri" panose="020F0502020204030204" pitchFamily="34" charset="0"/>
                <a:cs typeface="Calibri" panose="020F0502020204030204" pitchFamily="34" charset="0"/>
              </a:rPr>
              <a:t>.</a:t>
            </a:r>
          </a:p>
          <a:p>
            <a:pPr marL="0" indent="0" algn="just">
              <a:buNone/>
            </a:pPr>
            <a:r>
              <a:rPr lang="en-US" sz="1700" dirty="0">
                <a:solidFill>
                  <a:schemeClr val="bg1"/>
                </a:solidFill>
                <a:latin typeface="Calibri" panose="020F0502020204030204" pitchFamily="34" charset="0"/>
                <a:cs typeface="Calibri" panose="020F0502020204030204" pitchFamily="34" charset="0"/>
              </a:rPr>
              <a:t>- </a:t>
            </a:r>
            <a:r>
              <a:rPr lang="en-US" sz="1700" b="1" dirty="0">
                <a:solidFill>
                  <a:schemeClr val="accent4">
                    <a:lumMod val="60000"/>
                    <a:lumOff val="40000"/>
                  </a:schemeClr>
                </a:solidFill>
                <a:latin typeface="Calibri" panose="020F0502020204030204" pitchFamily="34" charset="0"/>
                <a:cs typeface="Calibri" panose="020F0502020204030204" pitchFamily="34" charset="0"/>
              </a:rPr>
              <a:t>NQ </a:t>
            </a:r>
            <a:r>
              <a:rPr lang="en-US" sz="1700" b="1" dirty="0" err="1">
                <a:solidFill>
                  <a:schemeClr val="accent4">
                    <a:lumMod val="60000"/>
                    <a:lumOff val="40000"/>
                  </a:schemeClr>
                </a:solidFill>
                <a:latin typeface="Calibri" panose="020F0502020204030204" pitchFamily="34" charset="0"/>
                <a:cs typeface="Calibri" panose="020F0502020204030204" pitchFamily="34" charset="0"/>
              </a:rPr>
              <a:t>số</a:t>
            </a:r>
            <a:r>
              <a:rPr lang="en-US" sz="1700" b="1" dirty="0">
                <a:solidFill>
                  <a:schemeClr val="accent4">
                    <a:lumMod val="60000"/>
                    <a:lumOff val="40000"/>
                  </a:schemeClr>
                </a:solidFill>
                <a:latin typeface="Calibri" panose="020F0502020204030204" pitchFamily="34" charset="0"/>
                <a:cs typeface="Calibri" panose="020F0502020204030204" pitchFamily="34" charset="0"/>
              </a:rPr>
              <a:t> 76/NQ-CP</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Chương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trình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tổng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thể</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cải</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cách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hành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chính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nhà</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nước</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giai</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đoạn</a:t>
            </a:r>
            <a:r>
              <a:rPr lang="en-US" sz="1700" dirty="0">
                <a:solidFill>
                  <a:schemeClr val="bg1"/>
                </a:solidFill>
                <a:latin typeface="Calibri" panose="020F0502020204030204" pitchFamily="34" charset="0"/>
                <a:cs typeface="Calibri" panose="020F0502020204030204" pitchFamily="34" charset="0"/>
              </a:rPr>
              <a:t> 2021 - 2030.</a:t>
            </a:r>
          </a:p>
          <a:p>
            <a:pPr marL="0" indent="0" algn="just">
              <a:buNone/>
            </a:pPr>
            <a:r>
              <a:rPr lang="en-US" sz="1700" dirty="0">
                <a:solidFill>
                  <a:schemeClr val="bg1"/>
                </a:solidFill>
                <a:latin typeface="Calibri" panose="020F0502020204030204" pitchFamily="34" charset="0"/>
                <a:cs typeface="Calibri" panose="020F0502020204030204" pitchFamily="34" charset="0"/>
              </a:rPr>
              <a:t>- </a:t>
            </a:r>
            <a:r>
              <a:rPr lang="en-US" sz="1700" b="1" dirty="0">
                <a:solidFill>
                  <a:schemeClr val="accent4">
                    <a:lumMod val="60000"/>
                    <a:lumOff val="40000"/>
                  </a:schemeClr>
                </a:solidFill>
                <a:latin typeface="Calibri" panose="020F0502020204030204" pitchFamily="34" charset="0"/>
                <a:cs typeface="Calibri" panose="020F0502020204030204" pitchFamily="34" charset="0"/>
              </a:rPr>
              <a:t>NQ </a:t>
            </a:r>
            <a:r>
              <a:rPr lang="en-US" sz="1700" b="1" dirty="0" err="1">
                <a:solidFill>
                  <a:schemeClr val="accent4">
                    <a:lumMod val="60000"/>
                    <a:lumOff val="40000"/>
                  </a:schemeClr>
                </a:solidFill>
                <a:latin typeface="Calibri" panose="020F0502020204030204" pitchFamily="34" charset="0"/>
                <a:cs typeface="Calibri" panose="020F0502020204030204" pitchFamily="34" charset="0"/>
              </a:rPr>
              <a:t>số</a:t>
            </a:r>
            <a:r>
              <a:rPr lang="en-US" sz="1700" b="1" dirty="0">
                <a:solidFill>
                  <a:schemeClr val="accent4">
                    <a:lumMod val="60000"/>
                    <a:lumOff val="40000"/>
                  </a:schemeClr>
                </a:solidFill>
                <a:latin typeface="Calibri" panose="020F0502020204030204" pitchFamily="34" charset="0"/>
                <a:cs typeface="Calibri" panose="020F0502020204030204" pitchFamily="34" charset="0"/>
              </a:rPr>
              <a:t> 99/NQ-CP</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Chương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trình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hành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động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của</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Chính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phủ</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thực</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hiện</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Nghị</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quyết</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số</a:t>
            </a:r>
            <a:r>
              <a:rPr lang="en-US" sz="1700" dirty="0">
                <a:solidFill>
                  <a:schemeClr val="bg1"/>
                </a:solidFill>
                <a:latin typeface="Calibri" panose="020F0502020204030204" pitchFamily="34" charset="0"/>
                <a:cs typeface="Calibri" panose="020F0502020204030204" pitchFamily="34" charset="0"/>
              </a:rPr>
              <a:t> 11-NQ/TW </a:t>
            </a:r>
            <a:r>
              <a:rPr lang="en-US" sz="1700" dirty="0" err="1">
                <a:solidFill>
                  <a:schemeClr val="bg1"/>
                </a:solidFill>
                <a:latin typeface="Calibri" panose="020F0502020204030204" pitchFamily="34" charset="0"/>
                <a:cs typeface="Calibri" panose="020F0502020204030204" pitchFamily="34" charset="0"/>
              </a:rPr>
              <a:t>về</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hoàn</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thiện</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thể</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chế</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kinh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tế</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thị</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trường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định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hướng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xã</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hội</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chủ</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nghĩa</a:t>
            </a:r>
            <a:r>
              <a:rPr lang="en-US" sz="1700" dirty="0">
                <a:solidFill>
                  <a:schemeClr val="bg1"/>
                </a:solidFill>
                <a:latin typeface="Calibri" panose="020F0502020204030204" pitchFamily="34" charset="0"/>
                <a:cs typeface="Calibri" panose="020F0502020204030204" pitchFamily="34" charset="0"/>
              </a:rPr>
              <a:t>.</a:t>
            </a:r>
            <a:endParaRPr lang="en-US" sz="1700" b="1" dirty="0">
              <a:solidFill>
                <a:schemeClr val="bg1"/>
              </a:solidFill>
              <a:latin typeface="Calibri" panose="020F0502020204030204" pitchFamily="34" charset="0"/>
              <a:cs typeface="Calibri" panose="020F0502020204030204" pitchFamily="34" charset="0"/>
            </a:endParaRPr>
          </a:p>
          <a:p>
            <a:pPr marL="0" indent="0" algn="just">
              <a:buNone/>
            </a:pPr>
            <a:r>
              <a:rPr lang="en-US" sz="1700" b="1" dirty="0">
                <a:solidFill>
                  <a:schemeClr val="accent4">
                    <a:lumMod val="60000"/>
                    <a:lumOff val="40000"/>
                  </a:schemeClr>
                </a:solidFill>
                <a:latin typeface="Calibri" panose="020F0502020204030204" pitchFamily="34" charset="0"/>
                <a:cs typeface="Calibri" panose="020F0502020204030204" pitchFamily="34" charset="0"/>
              </a:rPr>
              <a:t>- NQ </a:t>
            </a:r>
            <a:r>
              <a:rPr lang="en-US" sz="1700" b="1" dirty="0" err="1">
                <a:solidFill>
                  <a:schemeClr val="accent4">
                    <a:lumMod val="60000"/>
                    <a:lumOff val="40000"/>
                  </a:schemeClr>
                </a:solidFill>
                <a:latin typeface="Calibri" panose="020F0502020204030204" pitchFamily="34" charset="0"/>
                <a:cs typeface="Calibri" panose="020F0502020204030204" pitchFamily="34" charset="0"/>
              </a:rPr>
              <a:t>số</a:t>
            </a:r>
            <a:r>
              <a:rPr lang="en-US" sz="1700" b="1" dirty="0">
                <a:solidFill>
                  <a:schemeClr val="accent4">
                    <a:lumMod val="60000"/>
                    <a:lumOff val="40000"/>
                  </a:schemeClr>
                </a:solidFill>
                <a:latin typeface="Calibri" panose="020F0502020204030204" pitchFamily="34" charset="0"/>
                <a:cs typeface="Calibri" panose="020F0502020204030204" pitchFamily="34" charset="0"/>
              </a:rPr>
              <a:t> 58/NQ-CP</a:t>
            </a:r>
            <a:r>
              <a:rPr lang="en-US" sz="1700" dirty="0">
                <a:solidFill>
                  <a:schemeClr val="bg1"/>
                </a:solidFill>
                <a:latin typeface="Calibri" panose="020F0502020204030204" pitchFamily="34" charset="0"/>
                <a:cs typeface="Calibri" panose="020F0502020204030204" pitchFamily="34" charset="0"/>
              </a:rPr>
              <a:t> về một </a:t>
            </a:r>
            <a:r>
              <a:rPr lang="en-US" sz="1700" dirty="0" err="1">
                <a:solidFill>
                  <a:schemeClr val="bg1"/>
                </a:solidFill>
                <a:latin typeface="Calibri" panose="020F0502020204030204" pitchFamily="34" charset="0"/>
                <a:cs typeface="Calibri" panose="020F0502020204030204" pitchFamily="34" charset="0"/>
              </a:rPr>
              <a:t>số</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chính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sách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giải</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pháp</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trọng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tâm</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hỗ</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trợ</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doanh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nghiệp</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chủ</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động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thích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ứng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phục</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hồi</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nhanh</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và</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phát</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triển</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bền</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vững</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đến</a:t>
            </a:r>
            <a:r>
              <a:rPr lang="en-US" sz="1700" dirty="0">
                <a:solidFill>
                  <a:schemeClr val="bg1"/>
                </a:solidFill>
                <a:latin typeface="Calibri" panose="020F0502020204030204" pitchFamily="34" charset="0"/>
                <a:cs typeface="Calibri" panose="020F0502020204030204" pitchFamily="34" charset="0"/>
              </a:rPr>
              <a:t> </a:t>
            </a:r>
            <a:r>
              <a:rPr lang="en-US" sz="1700" dirty="0" err="1">
                <a:solidFill>
                  <a:schemeClr val="bg1"/>
                </a:solidFill>
                <a:latin typeface="Calibri" panose="020F0502020204030204" pitchFamily="34" charset="0"/>
                <a:cs typeface="Calibri" panose="020F0502020204030204" pitchFamily="34" charset="0"/>
              </a:rPr>
              <a:t>năm</a:t>
            </a:r>
            <a:r>
              <a:rPr lang="en-US" sz="1700" dirty="0">
                <a:solidFill>
                  <a:schemeClr val="bg1"/>
                </a:solidFill>
                <a:latin typeface="Calibri" panose="020F0502020204030204" pitchFamily="34" charset="0"/>
                <a:cs typeface="Calibri" panose="020F0502020204030204" pitchFamily="34" charset="0"/>
              </a:rPr>
              <a:t> 2025</a:t>
            </a:r>
          </a:p>
          <a:p>
            <a:pPr marL="0" indent="0" algn="just">
              <a:buNone/>
            </a:pPr>
            <a:r>
              <a:rPr lang="en-US" sz="1700" b="1" dirty="0">
                <a:solidFill>
                  <a:schemeClr val="accent4">
                    <a:lumMod val="60000"/>
                    <a:lumOff val="40000"/>
                  </a:schemeClr>
                </a:solidFill>
                <a:latin typeface="Calibri" panose="020F0502020204030204" pitchFamily="34" charset="0"/>
                <a:cs typeface="Calibri" panose="020F0502020204030204" pitchFamily="34" charset="0"/>
              </a:rPr>
              <a:t>- NQ </a:t>
            </a:r>
            <a:r>
              <a:rPr lang="vi-VN" sz="1700" b="1" dirty="0">
                <a:solidFill>
                  <a:schemeClr val="accent4">
                    <a:lumMod val="60000"/>
                    <a:lumOff val="40000"/>
                  </a:schemeClr>
                </a:solidFill>
                <a:latin typeface="Calibri" panose="020F0502020204030204" pitchFamily="34" charset="0"/>
                <a:cs typeface="Calibri" panose="020F0502020204030204" pitchFamily="34" charset="0"/>
              </a:rPr>
              <a:t>số 68/NQ-CP </a:t>
            </a:r>
            <a:r>
              <a:rPr lang="vi-VN" sz="1700" dirty="0">
                <a:solidFill>
                  <a:schemeClr val="bg1"/>
                </a:solidFill>
                <a:latin typeface="Calibri" panose="020F0502020204030204" pitchFamily="34" charset="0"/>
                <a:cs typeface="Calibri" panose="020F0502020204030204" pitchFamily="34" charset="0"/>
              </a:rPr>
              <a:t>về tiếp tục đổi mới, nâng cao hiệu quả hoạt động và huy động nguồn lực của </a:t>
            </a:r>
            <a:r>
              <a:rPr lang="en-US" sz="1700" dirty="0" err="1">
                <a:solidFill>
                  <a:schemeClr val="bg1"/>
                </a:solidFill>
                <a:latin typeface="Calibri" panose="020F0502020204030204" pitchFamily="34" charset="0"/>
                <a:cs typeface="Calibri" panose="020F0502020204030204" pitchFamily="34" charset="0"/>
              </a:rPr>
              <a:t>DNNN</a:t>
            </a:r>
            <a:r>
              <a:rPr lang="vi-VN" sz="1700" dirty="0">
                <a:solidFill>
                  <a:schemeClr val="bg1"/>
                </a:solidFill>
                <a:latin typeface="Calibri" panose="020F0502020204030204" pitchFamily="34" charset="0"/>
                <a:cs typeface="Calibri" panose="020F0502020204030204" pitchFamily="34" charset="0"/>
              </a:rPr>
              <a:t>, trọng tâm là tập đoàn kinh tế, tổng công ty trong phát triển kinh tế - xã hội</a:t>
            </a:r>
            <a:endParaRPr lang="en-US" sz="1700" dirty="0">
              <a:solidFill>
                <a:schemeClr val="bg1"/>
              </a:solidFill>
              <a:latin typeface="Calibri" panose="020F0502020204030204" pitchFamily="34" charset="0"/>
              <a:cs typeface="Calibri" panose="020F0502020204030204" pitchFamily="34" charset="0"/>
            </a:endParaRPr>
          </a:p>
          <a:p>
            <a:pPr marL="0" indent="0" algn="just">
              <a:buNone/>
            </a:pPr>
            <a:r>
              <a:rPr lang="en-US" sz="1700" b="1" dirty="0">
                <a:solidFill>
                  <a:schemeClr val="accent4">
                    <a:lumMod val="60000"/>
                    <a:lumOff val="40000"/>
                  </a:schemeClr>
                </a:solidFill>
                <a:latin typeface="Calibri" panose="020F0502020204030204" pitchFamily="34" charset="0"/>
                <a:cs typeface="Calibri" panose="020F0502020204030204" pitchFamily="34" charset="0"/>
              </a:rPr>
              <a:t>- </a:t>
            </a:r>
            <a:r>
              <a:rPr lang="en-US" sz="1700" b="1" dirty="0" err="1">
                <a:solidFill>
                  <a:schemeClr val="accent4">
                    <a:lumMod val="60000"/>
                    <a:lumOff val="40000"/>
                  </a:schemeClr>
                </a:solidFill>
                <a:latin typeface="Calibri" panose="020F0502020204030204" pitchFamily="34" charset="0"/>
                <a:cs typeface="Calibri" panose="020F0502020204030204" pitchFamily="34" charset="0"/>
              </a:rPr>
              <a:t>QĐ</a:t>
            </a:r>
            <a:r>
              <a:rPr lang="vi-VN" sz="1700" b="1" dirty="0">
                <a:solidFill>
                  <a:schemeClr val="accent4">
                    <a:lumMod val="60000"/>
                    <a:lumOff val="40000"/>
                  </a:schemeClr>
                </a:solidFill>
                <a:latin typeface="Calibri" panose="020F0502020204030204" pitchFamily="34" charset="0"/>
                <a:cs typeface="Calibri" panose="020F0502020204030204" pitchFamily="34" charset="0"/>
              </a:rPr>
              <a:t> số 411/QĐ-TTg </a:t>
            </a:r>
            <a:r>
              <a:rPr lang="vi-VN" sz="1700" dirty="0">
                <a:solidFill>
                  <a:schemeClr val="bg1"/>
                </a:solidFill>
                <a:latin typeface="Calibri" panose="020F0502020204030204" pitchFamily="34" charset="0"/>
                <a:cs typeface="Calibri" panose="020F0502020204030204" pitchFamily="34" charset="0"/>
              </a:rPr>
              <a:t>phê duyệt Chiến lược </a:t>
            </a:r>
            <a:r>
              <a:rPr lang="en-US" sz="1700" dirty="0" err="1">
                <a:solidFill>
                  <a:schemeClr val="bg1"/>
                </a:solidFill>
                <a:latin typeface="Calibri" panose="020F0502020204030204" pitchFamily="34" charset="0"/>
                <a:cs typeface="Calibri" panose="020F0502020204030204" pitchFamily="34" charset="0"/>
              </a:rPr>
              <a:t>QG</a:t>
            </a:r>
            <a:r>
              <a:rPr lang="en-US" sz="1700" dirty="0">
                <a:solidFill>
                  <a:schemeClr val="bg1"/>
                </a:solidFill>
                <a:latin typeface="Calibri" panose="020F0502020204030204" pitchFamily="34" charset="0"/>
                <a:cs typeface="Calibri" panose="020F0502020204030204" pitchFamily="34" charset="0"/>
              </a:rPr>
              <a:t> </a:t>
            </a:r>
            <a:r>
              <a:rPr lang="vi-VN" sz="1700" dirty="0">
                <a:solidFill>
                  <a:schemeClr val="bg1"/>
                </a:solidFill>
                <a:latin typeface="Calibri" panose="020F0502020204030204" pitchFamily="34" charset="0"/>
                <a:cs typeface="Calibri" panose="020F0502020204030204" pitchFamily="34" charset="0"/>
              </a:rPr>
              <a:t>phát triển </a:t>
            </a:r>
            <a:r>
              <a:rPr lang="en-US" sz="1700" dirty="0" err="1">
                <a:solidFill>
                  <a:schemeClr val="bg1"/>
                </a:solidFill>
                <a:latin typeface="Calibri" panose="020F0502020204030204" pitchFamily="34" charset="0"/>
                <a:cs typeface="Calibri" panose="020F0502020204030204" pitchFamily="34" charset="0"/>
              </a:rPr>
              <a:t>KT</a:t>
            </a:r>
            <a:r>
              <a:rPr lang="vi-VN" sz="1700" dirty="0">
                <a:solidFill>
                  <a:schemeClr val="bg1"/>
                </a:solidFill>
                <a:latin typeface="Calibri" panose="020F0502020204030204" pitchFamily="34" charset="0"/>
                <a:cs typeface="Calibri" panose="020F0502020204030204" pitchFamily="34" charset="0"/>
              </a:rPr>
              <a:t> số và </a:t>
            </a:r>
            <a:r>
              <a:rPr lang="en-US" sz="1700" dirty="0" err="1">
                <a:solidFill>
                  <a:schemeClr val="bg1"/>
                </a:solidFill>
                <a:latin typeface="Calibri" panose="020F0502020204030204" pitchFamily="34" charset="0"/>
                <a:cs typeface="Calibri" panose="020F0502020204030204" pitchFamily="34" charset="0"/>
              </a:rPr>
              <a:t>XH</a:t>
            </a:r>
            <a:r>
              <a:rPr lang="vi-VN" sz="1700" dirty="0">
                <a:solidFill>
                  <a:schemeClr val="bg1"/>
                </a:solidFill>
                <a:latin typeface="Calibri" panose="020F0502020204030204" pitchFamily="34" charset="0"/>
                <a:cs typeface="Calibri" panose="020F0502020204030204" pitchFamily="34" charset="0"/>
              </a:rPr>
              <a:t>số đến năm 2025, định hướng đến năm 2030</a:t>
            </a:r>
            <a:endParaRPr lang="en-US" sz="1700" dirty="0">
              <a:solidFill>
                <a:schemeClr val="bg1"/>
              </a:solidFill>
              <a:latin typeface="Calibri" panose="020F0502020204030204" pitchFamily="34" charset="0"/>
              <a:cs typeface="Calibri" panose="020F0502020204030204" pitchFamily="34" charset="0"/>
            </a:endParaRPr>
          </a:p>
          <a:p>
            <a:pPr marL="0" indent="0" algn="just">
              <a:buSzPct val="120000"/>
              <a:buNone/>
            </a:pPr>
            <a:endParaRPr lang="en-GB" sz="1800" dirty="0">
              <a:solidFill>
                <a:schemeClr val="bg1"/>
              </a:solidFill>
              <a:latin typeface="Calibri (Body)"/>
              <a:cs typeface="Calibri" panose="020F0502020204030204" pitchFamily="34" charset="0"/>
            </a:endParaRPr>
          </a:p>
          <a:p>
            <a:pPr>
              <a:buFontTx/>
              <a:buChar char="-"/>
            </a:pPr>
            <a:endParaRPr lang="en-US" sz="1800" dirty="0">
              <a:solidFill>
                <a:schemeClr val="bg1"/>
              </a:solidFill>
              <a:latin typeface="Calibri (Body)"/>
            </a:endParaRPr>
          </a:p>
        </p:txBody>
      </p:sp>
      <p:sp>
        <p:nvSpPr>
          <p:cNvPr id="9" name="Chevron 37">
            <a:extLst>
              <a:ext uri="{FF2B5EF4-FFF2-40B4-BE49-F238E27FC236}">
                <a16:creationId xmlns:a16="http://schemas.microsoft.com/office/drawing/2014/main" id="{C9E1186D-DE25-8C69-27DE-8CA3FC2BC557}"/>
              </a:ext>
            </a:extLst>
          </p:cNvPr>
          <p:cNvSpPr/>
          <p:nvPr/>
        </p:nvSpPr>
        <p:spPr>
          <a:xfrm>
            <a:off x="838200" y="1178153"/>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Tree>
    <p:extLst>
      <p:ext uri="{BB962C8B-B14F-4D97-AF65-F5344CB8AC3E}">
        <p14:creationId xmlns:p14="http://schemas.microsoft.com/office/powerpoint/2010/main" val="1921570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EAFA-51FD-A5AA-2FAE-F838C4574F28}"/>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C0F5C78-D5E8-4A0B-431D-3F3B7A34C602}"/>
              </a:ext>
            </a:extLst>
          </p:cNvPr>
          <p:cNvSpPr/>
          <p:nvPr/>
        </p:nvSpPr>
        <p:spPr>
          <a:xfrm>
            <a:off x="668489" y="2075044"/>
            <a:ext cx="10865796" cy="4379543"/>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7E224E6-EC9F-E418-2974-964E03934A8D}"/>
              </a:ext>
            </a:extLst>
          </p:cNvPr>
          <p:cNvSpPr txBox="1">
            <a:spLocks/>
          </p:cNvSpPr>
          <p:nvPr/>
        </p:nvSpPr>
        <p:spPr>
          <a:xfrm>
            <a:off x="838200" y="436721"/>
            <a:ext cx="10515600" cy="781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II.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Những</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nhiệm</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vụ</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chủ</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r>
              <a:rPr lang="en-US" sz="3200" b="1" dirty="0" err="1">
                <a:gradFill>
                  <a:gsLst>
                    <a:gs pos="0">
                      <a:srgbClr val="AB7A2B"/>
                    </a:gs>
                    <a:gs pos="100000">
                      <a:srgbClr val="ECE383"/>
                    </a:gs>
                  </a:gsLst>
                  <a:lin ang="18900000" scaled="1"/>
                </a:gradFill>
                <a:latin typeface="+mn-lt"/>
                <a:ea typeface="+mn-ea"/>
                <a:cs typeface="Times New Roman" panose="02020603050405020304" pitchFamily="18" charset="0"/>
              </a:rPr>
              <a:t>yếu</a:t>
            </a:r>
            <a:r>
              <a:rPr lang="en-US" sz="3200" b="1" dirty="0">
                <a:gradFill>
                  <a:gsLst>
                    <a:gs pos="0">
                      <a:srgbClr val="AB7A2B"/>
                    </a:gs>
                    <a:gs pos="100000">
                      <a:srgbClr val="ECE383"/>
                    </a:gs>
                  </a:gsLst>
                  <a:lin ang="18900000" scaled="1"/>
                </a:gradFill>
                <a:latin typeface="+mn-lt"/>
                <a:ea typeface="+mn-ea"/>
                <a:cs typeface="Times New Roman" panose="02020603050405020304" pitchFamily="18" charset="0"/>
              </a:rPr>
              <a:t> </a:t>
            </a:r>
            <a:endParaRPr lang="x-none" sz="3200" b="1" dirty="0">
              <a:gradFill>
                <a:gsLst>
                  <a:gs pos="0">
                    <a:srgbClr val="AB7A2B"/>
                  </a:gs>
                  <a:gs pos="100000">
                    <a:srgbClr val="ECE383"/>
                  </a:gs>
                </a:gsLst>
                <a:lin ang="18900000" scaled="1"/>
              </a:gradFill>
              <a:latin typeface="+mn-lt"/>
              <a:ea typeface="+mn-ea"/>
              <a:cs typeface="Times New Roman" panose="02020603050405020304" pitchFamily="18" charset="0"/>
            </a:endParaRPr>
          </a:p>
        </p:txBody>
      </p:sp>
      <p:sp>
        <p:nvSpPr>
          <p:cNvPr id="2" name="Rectangle 23">
            <a:extLst>
              <a:ext uri="{FF2B5EF4-FFF2-40B4-BE49-F238E27FC236}">
                <a16:creationId xmlns:a16="http://schemas.microsoft.com/office/drawing/2014/main" id="{408C8E5B-ED95-2A89-51DF-76BA25057D73}"/>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66E6003A-294B-9F85-CCC0-A58CFCC0468B}"/>
              </a:ext>
            </a:extLst>
          </p:cNvPr>
          <p:cNvSpPr txBox="1">
            <a:spLocks/>
          </p:cNvSpPr>
          <p:nvPr/>
        </p:nvSpPr>
        <p:spPr>
          <a:xfrm>
            <a:off x="1470171" y="1099502"/>
            <a:ext cx="9262432"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2. Hoàn </a:t>
            </a:r>
            <a:r>
              <a:rPr lang="en-GB" sz="2500" b="1" dirty="0" err="1">
                <a:solidFill>
                  <a:schemeClr val="bg1"/>
                </a:solidFill>
              </a:rPr>
              <a:t>thiện</a:t>
            </a:r>
            <a:r>
              <a:rPr lang="en-GB" sz="2500" b="1" dirty="0">
                <a:solidFill>
                  <a:schemeClr val="bg1"/>
                </a:solidFill>
              </a:rPr>
              <a:t> </a:t>
            </a:r>
            <a:r>
              <a:rPr lang="en-GB" sz="2500" b="1" dirty="0" err="1">
                <a:solidFill>
                  <a:schemeClr val="bg1"/>
                </a:solidFill>
              </a:rPr>
              <a:t>chính</a:t>
            </a:r>
            <a:r>
              <a:rPr lang="en-GB" sz="2500" b="1" dirty="0">
                <a:solidFill>
                  <a:schemeClr val="bg1"/>
                </a:solidFill>
              </a:rPr>
              <a:t> </a:t>
            </a:r>
            <a:r>
              <a:rPr lang="en-GB" sz="2500" b="1" dirty="0" err="1">
                <a:solidFill>
                  <a:schemeClr val="bg1"/>
                </a:solidFill>
              </a:rPr>
              <a:t>sách</a:t>
            </a:r>
            <a:r>
              <a:rPr lang="en-GB" sz="2500" b="1" dirty="0">
                <a:solidFill>
                  <a:schemeClr val="bg1"/>
                </a:solidFill>
              </a:rPr>
              <a:t>, </a:t>
            </a:r>
            <a:r>
              <a:rPr lang="en-GB" sz="2500" b="1" dirty="0" err="1">
                <a:solidFill>
                  <a:schemeClr val="bg1"/>
                </a:solidFill>
              </a:rPr>
              <a:t>pháp</a:t>
            </a:r>
            <a:r>
              <a:rPr lang="en-GB" sz="2500" b="1" dirty="0">
                <a:solidFill>
                  <a:schemeClr val="bg1"/>
                </a:solidFill>
              </a:rPr>
              <a:t> </a:t>
            </a:r>
            <a:r>
              <a:rPr lang="en-GB" sz="2500" b="1" dirty="0" err="1">
                <a:solidFill>
                  <a:schemeClr val="bg1"/>
                </a:solidFill>
              </a:rPr>
              <a:t>luật</a:t>
            </a:r>
            <a:r>
              <a:rPr lang="en-GB" sz="2500" b="1" dirty="0">
                <a:solidFill>
                  <a:schemeClr val="bg1"/>
                </a:solidFill>
              </a:rPr>
              <a:t> </a:t>
            </a:r>
            <a:r>
              <a:rPr lang="en-GB" sz="2500" b="1" dirty="0" err="1">
                <a:solidFill>
                  <a:schemeClr val="bg1"/>
                </a:solidFill>
              </a:rPr>
              <a:t>tạo</a:t>
            </a:r>
            <a:r>
              <a:rPr lang="en-GB" sz="2500" b="1" dirty="0">
                <a:solidFill>
                  <a:schemeClr val="bg1"/>
                </a:solidFill>
              </a:rPr>
              <a:t> </a:t>
            </a:r>
            <a:r>
              <a:rPr lang="en-GB" sz="2500" b="1" dirty="0" err="1">
                <a:solidFill>
                  <a:schemeClr val="bg1"/>
                </a:solidFill>
              </a:rPr>
              <a:t>môi</a:t>
            </a:r>
            <a:r>
              <a:rPr lang="en-GB" sz="2500" b="1" dirty="0">
                <a:solidFill>
                  <a:schemeClr val="bg1"/>
                </a:solidFill>
              </a:rPr>
              <a:t> </a:t>
            </a:r>
            <a:r>
              <a:rPr lang="en-GB" sz="2500" b="1" dirty="0" err="1">
                <a:solidFill>
                  <a:schemeClr val="bg1"/>
                </a:solidFill>
              </a:rPr>
              <a:t>trường</a:t>
            </a:r>
            <a:r>
              <a:rPr lang="en-GB" sz="2500" b="1" dirty="0">
                <a:solidFill>
                  <a:schemeClr val="bg1"/>
                </a:solidFill>
              </a:rPr>
              <a:t> </a:t>
            </a:r>
            <a:r>
              <a:rPr lang="en-GB" sz="2500" b="1" dirty="0" err="1">
                <a:solidFill>
                  <a:schemeClr val="bg1"/>
                </a:solidFill>
              </a:rPr>
              <a:t>đầu</a:t>
            </a:r>
            <a:r>
              <a:rPr lang="en-GB" sz="2500" b="1" dirty="0">
                <a:solidFill>
                  <a:schemeClr val="bg1"/>
                </a:solidFill>
              </a:rPr>
              <a:t> </a:t>
            </a:r>
            <a:r>
              <a:rPr lang="en-GB" sz="2500" b="1" dirty="0" err="1">
                <a:solidFill>
                  <a:schemeClr val="bg1"/>
                </a:solidFill>
              </a:rPr>
              <a:t>tư</a:t>
            </a:r>
            <a:r>
              <a:rPr lang="en-GB" sz="2500" b="1" dirty="0">
                <a:solidFill>
                  <a:schemeClr val="bg1"/>
                </a:solidFill>
              </a:rPr>
              <a:t>, </a:t>
            </a:r>
            <a:r>
              <a:rPr lang="en-GB" sz="2500" b="1" dirty="0" err="1">
                <a:solidFill>
                  <a:schemeClr val="bg1"/>
                </a:solidFill>
              </a:rPr>
              <a:t>kinh</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thuận</a:t>
            </a:r>
            <a:r>
              <a:rPr lang="en-GB" sz="2500" b="1" dirty="0">
                <a:solidFill>
                  <a:schemeClr val="bg1"/>
                </a:solidFill>
              </a:rPr>
              <a:t> </a:t>
            </a:r>
            <a:r>
              <a:rPr lang="en-GB" sz="2500" b="1" dirty="0" err="1">
                <a:solidFill>
                  <a:schemeClr val="bg1"/>
                </a:solidFill>
              </a:rPr>
              <a:t>lợi</a:t>
            </a:r>
            <a:r>
              <a:rPr lang="en-GB" sz="2500" b="1" dirty="0">
                <a:solidFill>
                  <a:schemeClr val="bg1"/>
                </a:solidFill>
              </a:rPr>
              <a:t>, </a:t>
            </a:r>
            <a:r>
              <a:rPr lang="en-GB" sz="2500" b="1" dirty="0" err="1">
                <a:solidFill>
                  <a:schemeClr val="bg1"/>
                </a:solidFill>
              </a:rPr>
              <a:t>bình</a:t>
            </a:r>
            <a:r>
              <a:rPr lang="en-GB" sz="2500" b="1" dirty="0">
                <a:solidFill>
                  <a:schemeClr val="bg1"/>
                </a:solidFill>
              </a:rPr>
              <a:t> </a:t>
            </a:r>
            <a:r>
              <a:rPr lang="en-GB" sz="2500" b="1" dirty="0" err="1">
                <a:solidFill>
                  <a:schemeClr val="bg1"/>
                </a:solidFill>
              </a:rPr>
              <a:t>đẳng</a:t>
            </a:r>
            <a:r>
              <a:rPr lang="en-GB" sz="2500" b="1" dirty="0">
                <a:solidFill>
                  <a:schemeClr val="bg1"/>
                </a:solidFill>
              </a:rPr>
              <a:t> </a:t>
            </a:r>
            <a:r>
              <a:rPr lang="en-GB" sz="2500" b="1" dirty="0" err="1">
                <a:solidFill>
                  <a:schemeClr val="bg1"/>
                </a:solidFill>
              </a:rPr>
              <a:t>cho</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nhân</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nghiệp</a:t>
            </a:r>
            <a:r>
              <a:rPr lang="en-GB" sz="2500" b="1" dirty="0">
                <a:solidFill>
                  <a:schemeClr val="bg1"/>
                </a:solidFill>
              </a:rPr>
              <a:t> </a:t>
            </a: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FDCEC269-5962-EB90-2821-B4ADA072C348}"/>
              </a:ext>
            </a:extLst>
          </p:cNvPr>
          <p:cNvSpPr/>
          <p:nvPr/>
        </p:nvSpPr>
        <p:spPr>
          <a:xfrm>
            <a:off x="1069972" y="1198171"/>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7E923B68-4C37-4735-99C8-F3990A3C586D}"/>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7" name="Rectangle: Rounded Corners 6">
            <a:extLst>
              <a:ext uri="{FF2B5EF4-FFF2-40B4-BE49-F238E27FC236}">
                <a16:creationId xmlns:a16="http://schemas.microsoft.com/office/drawing/2014/main" id="{23076260-1126-88DD-1F4F-3485E19C3539}"/>
              </a:ext>
            </a:extLst>
          </p:cNvPr>
          <p:cNvSpPr/>
          <p:nvPr/>
        </p:nvSpPr>
        <p:spPr>
          <a:xfrm>
            <a:off x="4051825" y="2152146"/>
            <a:ext cx="4205287" cy="515110"/>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Bộ</a:t>
            </a:r>
            <a:r>
              <a:rPr lang="en-US" sz="2000" b="1" dirty="0"/>
              <a:t> </a:t>
            </a:r>
            <a:r>
              <a:rPr lang="en-US" sz="2000" b="1" dirty="0" err="1"/>
              <a:t>Kế</a:t>
            </a:r>
            <a:r>
              <a:rPr lang="en-US" sz="2000" b="1" dirty="0"/>
              <a:t> </a:t>
            </a:r>
            <a:r>
              <a:rPr lang="en-US" sz="2000" b="1" dirty="0" err="1"/>
              <a:t>hoạch</a:t>
            </a:r>
            <a:r>
              <a:rPr lang="en-US" sz="2000" b="1" dirty="0"/>
              <a:t> </a:t>
            </a:r>
            <a:r>
              <a:rPr lang="en-US" sz="2000" b="1" dirty="0" err="1"/>
              <a:t>và</a:t>
            </a:r>
            <a:r>
              <a:rPr lang="en-US" sz="2000" b="1" dirty="0"/>
              <a:t> </a:t>
            </a:r>
            <a:r>
              <a:rPr lang="en-US" sz="2000" b="1" dirty="0" err="1"/>
              <a:t>Đầu</a:t>
            </a:r>
            <a:r>
              <a:rPr lang="en-US" sz="2000" b="1" dirty="0"/>
              <a:t> </a:t>
            </a:r>
            <a:r>
              <a:rPr lang="en-US" sz="2000" b="1" dirty="0" err="1"/>
              <a:t>tư</a:t>
            </a:r>
            <a:endParaRPr lang="en-US" sz="2000" b="1" dirty="0"/>
          </a:p>
        </p:txBody>
      </p:sp>
      <p:sp>
        <p:nvSpPr>
          <p:cNvPr id="11" name="Rectangle 10">
            <a:extLst>
              <a:ext uri="{FF2B5EF4-FFF2-40B4-BE49-F238E27FC236}">
                <a16:creationId xmlns:a16="http://schemas.microsoft.com/office/drawing/2014/main" id="{3550CE0A-A6A0-E740-8683-517D8BDA0D25}"/>
              </a:ext>
            </a:extLst>
          </p:cNvPr>
          <p:cNvSpPr/>
          <p:nvPr/>
        </p:nvSpPr>
        <p:spPr>
          <a:xfrm>
            <a:off x="1270071" y="2746380"/>
            <a:ext cx="4635877" cy="335320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7342C910-C08C-2A66-6D3A-DEED2ACCACBF}"/>
              </a:ext>
            </a:extLst>
          </p:cNvPr>
          <p:cNvSpPr txBox="1">
            <a:spLocks/>
          </p:cNvSpPr>
          <p:nvPr/>
        </p:nvSpPr>
        <p:spPr>
          <a:xfrm>
            <a:off x="1401352" y="2919034"/>
            <a:ext cx="4366935" cy="2860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Bef>
                <a:spcPts val="600"/>
              </a:spcBef>
              <a:spcAft>
                <a:spcPts val="600"/>
              </a:spcAft>
            </a:pPr>
            <a:r>
              <a:rPr lang="en-US" sz="1600" dirty="0" err="1">
                <a:solidFill>
                  <a:schemeClr val="accent1">
                    <a:lumMod val="50000"/>
                  </a:schemeClr>
                </a:solidFill>
                <a:latin typeface="Calibri" panose="020F0502020204030204" pitchFamily="34" charset="0"/>
                <a:cs typeface="Calibri" panose="020F0502020204030204" pitchFamily="34" charset="0"/>
              </a:rPr>
              <a:t>Đôn</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đốc</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theo</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dõi</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xây</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dựng</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báo</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cáo</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tình</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hình</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đánh</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giá</a:t>
            </a:r>
            <a:r>
              <a:rPr lang="en-US" sz="1600" dirty="0">
                <a:solidFill>
                  <a:schemeClr val="accent1">
                    <a:lumMod val="50000"/>
                  </a:schemeClr>
                </a:solidFill>
                <a:latin typeface="Calibri" panose="020F0502020204030204" pitchFamily="34" charset="0"/>
                <a:cs typeface="Calibri" panose="020F0502020204030204" pitchFamily="34" charset="0"/>
              </a:rPr>
              <a:t> NQ </a:t>
            </a:r>
            <a:r>
              <a:rPr lang="en-US" sz="1600" dirty="0" err="1">
                <a:solidFill>
                  <a:schemeClr val="accent1">
                    <a:lumMod val="50000"/>
                  </a:schemeClr>
                </a:solidFill>
                <a:latin typeface="Calibri" panose="020F0502020204030204" pitchFamily="34" charset="0"/>
                <a:cs typeface="Calibri" panose="020F0502020204030204" pitchFamily="34" charset="0"/>
              </a:rPr>
              <a:t>số</a:t>
            </a:r>
            <a:r>
              <a:rPr lang="en-US" sz="1600" dirty="0">
                <a:solidFill>
                  <a:schemeClr val="accent1">
                    <a:lumMod val="50000"/>
                  </a:schemeClr>
                </a:solidFill>
                <a:latin typeface="Calibri" panose="020F0502020204030204" pitchFamily="34" charset="0"/>
                <a:cs typeface="Calibri" panose="020F0502020204030204" pitchFamily="34" charset="0"/>
              </a:rPr>
              <a:t> 99/NQ-CP </a:t>
            </a:r>
            <a:r>
              <a:rPr lang="en-US" sz="1600" dirty="0" err="1">
                <a:solidFill>
                  <a:schemeClr val="accent1">
                    <a:lumMod val="50000"/>
                  </a:schemeClr>
                </a:solidFill>
                <a:latin typeface="Calibri" panose="020F0502020204030204" pitchFamily="34" charset="0"/>
                <a:cs typeface="Calibri" panose="020F0502020204030204" pitchFamily="34" charset="0"/>
              </a:rPr>
              <a:t>về</a:t>
            </a:r>
            <a:r>
              <a:rPr lang="en-US" sz="1600" dirty="0">
                <a:solidFill>
                  <a:schemeClr val="accent1">
                    <a:lumMod val="50000"/>
                  </a:schemeClr>
                </a:solidFill>
                <a:latin typeface="Calibri" panose="020F0502020204030204" pitchFamily="34" charset="0"/>
                <a:cs typeface="Calibri" panose="020F0502020204030204" pitchFamily="34" charset="0"/>
              </a:rPr>
              <a:t> </a:t>
            </a:r>
            <a:r>
              <a:rPr lang="vi-VN" sz="1600" dirty="0">
                <a:latin typeface="Calibri" panose="020F0502020204030204" pitchFamily="34" charset="0"/>
                <a:cs typeface="Calibri" panose="020F0502020204030204" pitchFamily="34" charset="0"/>
              </a:rPr>
              <a:t>về hoàn thiện thể chế kinh tế thị trường định hướng </a:t>
            </a:r>
            <a:r>
              <a:rPr lang="en-US" sz="1600" dirty="0">
                <a:latin typeface="Calibri" panose="020F0502020204030204" pitchFamily="34" charset="0"/>
                <a:cs typeface="Calibri" panose="020F0502020204030204" pitchFamily="34" charset="0"/>
              </a:rPr>
              <a:t>XHCN</a:t>
            </a:r>
            <a:r>
              <a:rPr lang="en-US" sz="1600" dirty="0">
                <a:solidFill>
                  <a:schemeClr val="accent1">
                    <a:lumMod val="50000"/>
                  </a:schemeClr>
                </a:solidFill>
                <a:latin typeface="Calibri" panose="020F0502020204030204" pitchFamily="34" charset="0"/>
                <a:cs typeface="Calibri" panose="020F0502020204030204" pitchFamily="34" charset="0"/>
              </a:rPr>
              <a:t> </a:t>
            </a:r>
          </a:p>
          <a:p>
            <a:pPr algn="just">
              <a:spcBef>
                <a:spcPts val="600"/>
              </a:spcBef>
              <a:spcAft>
                <a:spcPts val="600"/>
              </a:spcAft>
            </a:pPr>
            <a:r>
              <a:rPr lang="vi-VN" sz="1600" dirty="0">
                <a:solidFill>
                  <a:schemeClr val="accent1">
                    <a:lumMod val="50000"/>
                  </a:schemeClr>
                </a:solidFill>
                <a:latin typeface="Calibri" panose="020F0502020204030204" pitchFamily="34" charset="0"/>
                <a:cs typeface="Calibri" panose="020F0502020204030204" pitchFamily="34" charset="0"/>
              </a:rPr>
              <a:t>Hoàn thiện </a:t>
            </a:r>
            <a:r>
              <a:rPr lang="en-US" sz="1600" dirty="0">
                <a:solidFill>
                  <a:schemeClr val="accent1">
                    <a:lumMod val="50000"/>
                  </a:schemeClr>
                </a:solidFill>
                <a:latin typeface="Calibri" panose="020F0502020204030204" pitchFamily="34" charset="0"/>
                <a:cs typeface="Calibri" panose="020F0502020204030204" pitchFamily="34" charset="0"/>
              </a:rPr>
              <a:t>NĐ</a:t>
            </a:r>
            <a:r>
              <a:rPr lang="vi-VN" sz="1600" dirty="0">
                <a:solidFill>
                  <a:schemeClr val="accent1">
                    <a:lumMod val="50000"/>
                  </a:schemeClr>
                </a:solidFill>
                <a:latin typeface="Calibri" panose="020F0502020204030204" pitchFamily="34" charset="0"/>
                <a:cs typeface="Calibri" panose="020F0502020204030204" pitchFamily="34" charset="0"/>
              </a:rPr>
              <a:t> hướng dẫn Luật Hợp tác xã năm 2023 và đẩy mạnh triển khai Luật Hợp tác xã</a:t>
            </a:r>
            <a:endParaRPr lang="en-US" sz="1600" dirty="0">
              <a:solidFill>
                <a:schemeClr val="accent1">
                  <a:lumMod val="50000"/>
                </a:schemeClr>
              </a:solidFill>
              <a:latin typeface="Calibri" panose="020F0502020204030204" pitchFamily="34" charset="0"/>
              <a:cs typeface="Calibri" panose="020F0502020204030204" pitchFamily="34" charset="0"/>
            </a:endParaRPr>
          </a:p>
          <a:p>
            <a:pPr marR="0" algn="just">
              <a:spcBef>
                <a:spcPts val="600"/>
              </a:spcBef>
              <a:spcAft>
                <a:spcPts val="600"/>
              </a:spcAft>
            </a:pPr>
            <a:r>
              <a:rPr lang="en-US" sz="1600" dirty="0" err="1">
                <a:solidFill>
                  <a:schemeClr val="accent1">
                    <a:lumMod val="50000"/>
                  </a:schemeClr>
                </a:solidFill>
                <a:latin typeface="Calibri" panose="020F0502020204030204" pitchFamily="34" charset="0"/>
                <a:cs typeface="Calibri" panose="020F0502020204030204" pitchFamily="34" charset="0"/>
              </a:rPr>
              <a:t>Đề</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xuất</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sửa</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đổi</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Luật</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Doanh</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nghiệp</a:t>
            </a:r>
            <a:endParaRPr lang="en-US" sz="1600" dirty="0">
              <a:solidFill>
                <a:schemeClr val="accent1">
                  <a:lumMod val="50000"/>
                </a:schemeClr>
              </a:solidFill>
              <a:latin typeface="Calibri" panose="020F0502020204030204" pitchFamily="34" charset="0"/>
              <a:cs typeface="Calibri" panose="020F0502020204030204" pitchFamily="34" charset="0"/>
            </a:endParaRPr>
          </a:p>
          <a:p>
            <a:pPr marR="0" algn="just">
              <a:spcBef>
                <a:spcPts val="600"/>
              </a:spcBef>
              <a:spcAft>
                <a:spcPts val="600"/>
              </a:spcAft>
            </a:pPr>
            <a:r>
              <a:rPr lang="en-US" sz="1600" dirty="0" err="1">
                <a:solidFill>
                  <a:schemeClr val="accent1">
                    <a:lumMod val="50000"/>
                  </a:schemeClr>
                </a:solidFill>
                <a:latin typeface="Calibri" panose="020F0502020204030204" pitchFamily="34" charset="0"/>
                <a:cs typeface="Calibri" panose="020F0502020204030204" pitchFamily="34" charset="0"/>
              </a:rPr>
              <a:t>Sửa</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đổi</a:t>
            </a:r>
            <a:r>
              <a:rPr lang="en-US" sz="1600" dirty="0">
                <a:solidFill>
                  <a:schemeClr val="accent1">
                    <a:lumMod val="50000"/>
                  </a:schemeClr>
                </a:solidFill>
                <a:latin typeface="Calibri" panose="020F0502020204030204" pitchFamily="34" charset="0"/>
                <a:cs typeface="Calibri" panose="020F0502020204030204" pitchFamily="34" charset="0"/>
              </a:rPr>
              <a:t> NĐ 38/2018/NĐ-CP </a:t>
            </a:r>
            <a:r>
              <a:rPr lang="en-US" sz="1600" dirty="0" err="1">
                <a:solidFill>
                  <a:schemeClr val="accent1">
                    <a:lumMod val="50000"/>
                  </a:schemeClr>
                </a:solidFill>
                <a:latin typeface="Calibri" panose="020F0502020204030204" pitchFamily="34" charset="0"/>
                <a:cs typeface="Calibri" panose="020F0502020204030204" pitchFamily="34" charset="0"/>
              </a:rPr>
              <a:t>về</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đầu</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tư</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cho</a:t>
            </a:r>
            <a:r>
              <a:rPr lang="en-US" sz="1600" dirty="0">
                <a:solidFill>
                  <a:schemeClr val="accent1">
                    <a:lumMod val="50000"/>
                  </a:schemeClr>
                </a:solidFill>
                <a:latin typeface="Calibri" panose="020F0502020204030204" pitchFamily="34" charset="0"/>
                <a:cs typeface="Calibri" panose="020F0502020204030204" pitchFamily="34" charset="0"/>
              </a:rPr>
              <a:t> KNST; </a:t>
            </a:r>
            <a:r>
              <a:rPr lang="en-US" sz="1600" dirty="0" err="1">
                <a:solidFill>
                  <a:schemeClr val="accent1">
                    <a:lumMod val="50000"/>
                  </a:schemeClr>
                </a:solidFill>
                <a:latin typeface="Calibri" panose="020F0502020204030204" pitchFamily="34" charset="0"/>
                <a:cs typeface="Calibri" panose="020F0502020204030204" pitchFamily="34" charset="0"/>
              </a:rPr>
              <a:t>Nghị</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định</a:t>
            </a:r>
            <a:r>
              <a:rPr lang="en-US" sz="1600" dirty="0">
                <a:solidFill>
                  <a:schemeClr val="accent1">
                    <a:lumMod val="50000"/>
                  </a:schemeClr>
                </a:solidFill>
                <a:latin typeface="Calibri" panose="020F0502020204030204" pitchFamily="34" charset="0"/>
                <a:cs typeface="Calibri" panose="020F0502020204030204" pitchFamily="34" charset="0"/>
              </a:rPr>
              <a:t> 94/2019/NĐ-CP </a:t>
            </a:r>
            <a:r>
              <a:rPr lang="en-US" sz="1600" dirty="0" err="1">
                <a:solidFill>
                  <a:schemeClr val="accent1">
                    <a:lumMod val="50000"/>
                  </a:schemeClr>
                </a:solidFill>
                <a:latin typeface="Calibri" panose="020F0502020204030204" pitchFamily="34" charset="0"/>
                <a:cs typeface="Calibri" panose="020F0502020204030204" pitchFamily="34" charset="0"/>
              </a:rPr>
              <a:t>quy</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định</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cơ</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chế</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chính</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sách</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ưu</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đãi</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đối</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với</a:t>
            </a:r>
            <a:r>
              <a:rPr lang="en-US" sz="1600" dirty="0">
                <a:solidFill>
                  <a:schemeClr val="accent1">
                    <a:lumMod val="50000"/>
                  </a:schemeClr>
                </a:solidFill>
                <a:latin typeface="Calibri" panose="020F0502020204030204" pitchFamily="34" charset="0"/>
                <a:cs typeface="Calibri" panose="020F0502020204030204" pitchFamily="34" charset="0"/>
              </a:rPr>
              <a:t> NIC (</a:t>
            </a:r>
            <a:r>
              <a:rPr lang="en-US" sz="1600" dirty="0" err="1">
                <a:solidFill>
                  <a:schemeClr val="accent1">
                    <a:lumMod val="50000"/>
                  </a:schemeClr>
                </a:solidFill>
                <a:latin typeface="Calibri" panose="020F0502020204030204" pitchFamily="34" charset="0"/>
                <a:cs typeface="Calibri" panose="020F0502020204030204" pitchFamily="34" charset="0"/>
              </a:rPr>
              <a:t>hoàn</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thành</a:t>
            </a:r>
            <a:r>
              <a:rPr lang="en-US" sz="1600" dirty="0">
                <a:solidFill>
                  <a:schemeClr val="accent1">
                    <a:lumMod val="50000"/>
                  </a:schemeClr>
                </a:solidFill>
                <a:latin typeface="Calibri" panose="020F0502020204030204" pitchFamily="34" charset="0"/>
                <a:cs typeface="Calibri" panose="020F0502020204030204" pitchFamily="34" charset="0"/>
              </a:rPr>
              <a:t> </a:t>
            </a:r>
            <a:r>
              <a:rPr lang="en-US" sz="1600" dirty="0" err="1">
                <a:solidFill>
                  <a:schemeClr val="accent1">
                    <a:lumMod val="50000"/>
                  </a:schemeClr>
                </a:solidFill>
                <a:latin typeface="Calibri" panose="020F0502020204030204" pitchFamily="34" charset="0"/>
                <a:cs typeface="Calibri" panose="020F0502020204030204" pitchFamily="34" charset="0"/>
              </a:rPr>
              <a:t>năm</a:t>
            </a:r>
            <a:r>
              <a:rPr lang="en-US" sz="1600" dirty="0">
                <a:solidFill>
                  <a:schemeClr val="accent1">
                    <a:lumMod val="50000"/>
                  </a:schemeClr>
                </a:solidFill>
                <a:latin typeface="Calibri" panose="020F0502020204030204" pitchFamily="34" charset="0"/>
                <a:cs typeface="Calibri" panose="020F0502020204030204" pitchFamily="34" charset="0"/>
              </a:rPr>
              <a:t> 2024)</a:t>
            </a:r>
          </a:p>
          <a:p>
            <a:pPr marR="0" algn="just">
              <a:lnSpc>
                <a:spcPct val="100000"/>
              </a:lnSpc>
              <a:spcAft>
                <a:spcPts val="0"/>
              </a:spcAft>
            </a:pPr>
            <a:endParaRPr lang="en-US" sz="1400" dirty="0">
              <a:solidFill>
                <a:schemeClr val="accent1">
                  <a:lumMod val="50000"/>
                </a:schemeClr>
              </a:solidFill>
            </a:endParaRPr>
          </a:p>
        </p:txBody>
      </p:sp>
      <p:sp>
        <p:nvSpPr>
          <p:cNvPr id="19" name="Content Placeholder 2">
            <a:extLst>
              <a:ext uri="{FF2B5EF4-FFF2-40B4-BE49-F238E27FC236}">
                <a16:creationId xmlns:a16="http://schemas.microsoft.com/office/drawing/2014/main" id="{3DE5623E-C747-1F42-56E7-66CCA4FEE369}"/>
              </a:ext>
            </a:extLst>
          </p:cNvPr>
          <p:cNvSpPr txBox="1">
            <a:spLocks/>
          </p:cNvSpPr>
          <p:nvPr/>
        </p:nvSpPr>
        <p:spPr>
          <a:xfrm>
            <a:off x="4656849"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4" name="Rectangle 3">
            <a:extLst>
              <a:ext uri="{FF2B5EF4-FFF2-40B4-BE49-F238E27FC236}">
                <a16:creationId xmlns:a16="http://schemas.microsoft.com/office/drawing/2014/main" id="{B0260BC8-F053-8E65-9207-2F53102E3C13}"/>
              </a:ext>
            </a:extLst>
          </p:cNvPr>
          <p:cNvSpPr/>
          <p:nvPr/>
        </p:nvSpPr>
        <p:spPr>
          <a:xfrm>
            <a:off x="6772061" y="2746380"/>
            <a:ext cx="4427180" cy="342092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0E184E7F-0E34-B82B-DB4D-35D2FBC74B48}"/>
              </a:ext>
            </a:extLst>
          </p:cNvPr>
          <p:cNvSpPr txBox="1">
            <a:spLocks/>
          </p:cNvSpPr>
          <p:nvPr/>
        </p:nvSpPr>
        <p:spPr>
          <a:xfrm>
            <a:off x="7003228" y="2870913"/>
            <a:ext cx="3964847" cy="22474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600" dirty="0">
              <a:solidFill>
                <a:schemeClr val="accent1">
                  <a:lumMod val="50000"/>
                </a:schemeClr>
              </a:solidFill>
            </a:endParaRPr>
          </a:p>
          <a:p>
            <a:pPr algn="just"/>
            <a:r>
              <a:rPr lang="en-US" sz="1600" dirty="0">
                <a:solidFill>
                  <a:schemeClr val="accent1">
                    <a:lumMod val="50000"/>
                  </a:schemeClr>
                </a:solidFill>
              </a:rPr>
              <a:t>Hoàn </a:t>
            </a:r>
            <a:r>
              <a:rPr lang="en-US" sz="1600" dirty="0" err="1">
                <a:solidFill>
                  <a:schemeClr val="accent1">
                    <a:lumMod val="50000"/>
                  </a:schemeClr>
                </a:solidFill>
              </a:rPr>
              <a:t>thiện</a:t>
            </a:r>
            <a:r>
              <a:rPr lang="en-US" sz="1600" dirty="0">
                <a:solidFill>
                  <a:schemeClr val="accent1">
                    <a:lumMod val="50000"/>
                  </a:schemeClr>
                </a:solidFill>
              </a:rPr>
              <a:t> </a:t>
            </a:r>
            <a:r>
              <a:rPr lang="en-US" sz="1600" dirty="0" err="1">
                <a:solidFill>
                  <a:schemeClr val="accent1">
                    <a:lumMod val="50000"/>
                  </a:schemeClr>
                </a:solidFill>
              </a:rPr>
              <a:t>Đề</a:t>
            </a:r>
            <a:r>
              <a:rPr lang="en-US" sz="1600" dirty="0">
                <a:solidFill>
                  <a:schemeClr val="accent1">
                    <a:lumMod val="50000"/>
                  </a:schemeClr>
                </a:solidFill>
              </a:rPr>
              <a:t> </a:t>
            </a:r>
            <a:r>
              <a:rPr lang="en-US" sz="1600" dirty="0" err="1">
                <a:solidFill>
                  <a:schemeClr val="accent1">
                    <a:lumMod val="50000"/>
                  </a:schemeClr>
                </a:solidFill>
              </a:rPr>
              <a:t>án</a:t>
            </a:r>
            <a:r>
              <a:rPr lang="en-US" sz="1600" dirty="0">
                <a:solidFill>
                  <a:schemeClr val="accent1">
                    <a:lumMod val="50000"/>
                  </a:schemeClr>
                </a:solidFill>
              </a:rPr>
              <a:t> </a:t>
            </a:r>
            <a:r>
              <a:rPr lang="en-US" sz="1600" dirty="0" err="1">
                <a:solidFill>
                  <a:schemeClr val="accent1">
                    <a:lumMod val="50000"/>
                  </a:schemeClr>
                </a:solidFill>
              </a:rPr>
              <a:t>phát</a:t>
            </a:r>
            <a:r>
              <a:rPr lang="en-US" sz="1600" dirty="0">
                <a:solidFill>
                  <a:schemeClr val="accent1">
                    <a:lumMod val="50000"/>
                  </a:schemeClr>
                </a:solidFill>
              </a:rPr>
              <a:t> </a:t>
            </a:r>
            <a:r>
              <a:rPr lang="en-US" sz="1600" dirty="0" err="1">
                <a:solidFill>
                  <a:schemeClr val="accent1">
                    <a:lumMod val="50000"/>
                  </a:schemeClr>
                </a:solidFill>
              </a:rPr>
              <a:t>triển</a:t>
            </a:r>
            <a:r>
              <a:rPr lang="en-US" sz="1600" dirty="0">
                <a:solidFill>
                  <a:schemeClr val="accent1">
                    <a:lumMod val="50000"/>
                  </a:schemeClr>
                </a:solidFill>
              </a:rPr>
              <a:t> </a:t>
            </a:r>
            <a:r>
              <a:rPr lang="en-US" sz="1600" dirty="0" err="1">
                <a:solidFill>
                  <a:schemeClr val="accent1">
                    <a:lumMod val="50000"/>
                  </a:schemeClr>
                </a:solidFill>
              </a:rPr>
              <a:t>nguồn</a:t>
            </a:r>
            <a:r>
              <a:rPr lang="en-US" sz="1600" dirty="0">
                <a:solidFill>
                  <a:schemeClr val="accent1">
                    <a:lumMod val="50000"/>
                  </a:schemeClr>
                </a:solidFill>
              </a:rPr>
              <a:t> </a:t>
            </a:r>
            <a:r>
              <a:rPr lang="en-US" sz="1600" dirty="0" err="1">
                <a:solidFill>
                  <a:schemeClr val="accent1">
                    <a:lumMod val="50000"/>
                  </a:schemeClr>
                </a:solidFill>
              </a:rPr>
              <a:t>nhân</a:t>
            </a:r>
            <a:r>
              <a:rPr lang="en-US" sz="1600" dirty="0">
                <a:solidFill>
                  <a:schemeClr val="accent1">
                    <a:lumMod val="50000"/>
                  </a:schemeClr>
                </a:solidFill>
              </a:rPr>
              <a:t> </a:t>
            </a:r>
            <a:r>
              <a:rPr lang="en-US" sz="1600" dirty="0" err="1">
                <a:solidFill>
                  <a:schemeClr val="accent1">
                    <a:lumMod val="50000"/>
                  </a:schemeClr>
                </a:solidFill>
              </a:rPr>
              <a:t>lực</a:t>
            </a:r>
            <a:r>
              <a:rPr lang="en-US" sz="1600" dirty="0">
                <a:solidFill>
                  <a:schemeClr val="accent1">
                    <a:lumMod val="50000"/>
                  </a:schemeClr>
                </a:solidFill>
              </a:rPr>
              <a:t> </a:t>
            </a:r>
            <a:r>
              <a:rPr lang="en-US" sz="1600" dirty="0" err="1">
                <a:solidFill>
                  <a:schemeClr val="accent1">
                    <a:lumMod val="50000"/>
                  </a:schemeClr>
                </a:solidFill>
              </a:rPr>
              <a:t>cho</a:t>
            </a:r>
            <a:r>
              <a:rPr lang="en-US" sz="1600" dirty="0">
                <a:solidFill>
                  <a:schemeClr val="accent1">
                    <a:lumMod val="50000"/>
                  </a:schemeClr>
                </a:solidFill>
              </a:rPr>
              <a:t> </a:t>
            </a:r>
            <a:r>
              <a:rPr lang="en-US" sz="1600" dirty="0" err="1">
                <a:solidFill>
                  <a:schemeClr val="accent1">
                    <a:lumMod val="50000"/>
                  </a:schemeClr>
                </a:solidFill>
              </a:rPr>
              <a:t>ngành</a:t>
            </a:r>
            <a:r>
              <a:rPr lang="en-US" sz="1600" dirty="0">
                <a:solidFill>
                  <a:schemeClr val="accent1">
                    <a:lumMod val="50000"/>
                  </a:schemeClr>
                </a:solidFill>
              </a:rPr>
              <a:t> bán </a:t>
            </a:r>
            <a:r>
              <a:rPr lang="en-US" sz="1600" dirty="0" err="1">
                <a:solidFill>
                  <a:schemeClr val="accent1">
                    <a:lumMod val="50000"/>
                  </a:schemeClr>
                </a:solidFill>
              </a:rPr>
              <a:t>dẫn</a:t>
            </a:r>
            <a:r>
              <a:rPr lang="en-US" sz="1600" dirty="0">
                <a:solidFill>
                  <a:schemeClr val="accent1">
                    <a:lumMod val="50000"/>
                  </a:schemeClr>
                </a:solidFill>
              </a:rPr>
              <a:t> </a:t>
            </a:r>
            <a:r>
              <a:rPr lang="en-US" sz="1600" dirty="0" err="1">
                <a:solidFill>
                  <a:schemeClr val="accent1">
                    <a:lumMod val="50000"/>
                  </a:schemeClr>
                </a:solidFill>
              </a:rPr>
              <a:t>đến</a:t>
            </a:r>
            <a:r>
              <a:rPr lang="en-US" sz="1600" dirty="0">
                <a:solidFill>
                  <a:schemeClr val="accent1">
                    <a:lumMod val="50000"/>
                  </a:schemeClr>
                </a:solidFill>
              </a:rPr>
              <a:t> </a:t>
            </a:r>
            <a:r>
              <a:rPr lang="en-US" sz="1600" dirty="0" err="1">
                <a:solidFill>
                  <a:schemeClr val="accent1">
                    <a:lumMod val="50000"/>
                  </a:schemeClr>
                </a:solidFill>
              </a:rPr>
              <a:t>năm</a:t>
            </a:r>
            <a:r>
              <a:rPr lang="en-US" sz="1600" dirty="0">
                <a:solidFill>
                  <a:schemeClr val="accent1">
                    <a:lumMod val="50000"/>
                  </a:schemeClr>
                </a:solidFill>
              </a:rPr>
              <a:t> 2030, </a:t>
            </a:r>
            <a:r>
              <a:rPr lang="en-US" sz="1600" dirty="0" err="1">
                <a:solidFill>
                  <a:schemeClr val="accent1">
                    <a:lumMod val="50000"/>
                  </a:schemeClr>
                </a:solidFill>
              </a:rPr>
              <a:t>định</a:t>
            </a:r>
            <a:r>
              <a:rPr lang="en-US" sz="1600" dirty="0">
                <a:solidFill>
                  <a:schemeClr val="accent1">
                    <a:lumMod val="50000"/>
                  </a:schemeClr>
                </a:solidFill>
              </a:rPr>
              <a:t> </a:t>
            </a:r>
            <a:r>
              <a:rPr lang="en-US" sz="1600" dirty="0" err="1">
                <a:solidFill>
                  <a:schemeClr val="accent1">
                    <a:lumMod val="50000"/>
                  </a:schemeClr>
                </a:solidFill>
              </a:rPr>
              <a:t>hướng</a:t>
            </a:r>
            <a:r>
              <a:rPr lang="en-US" sz="1600" dirty="0">
                <a:solidFill>
                  <a:schemeClr val="accent1">
                    <a:lumMod val="50000"/>
                  </a:schemeClr>
                </a:solidFill>
              </a:rPr>
              <a:t> </a:t>
            </a:r>
            <a:r>
              <a:rPr lang="en-US" sz="1600" dirty="0" err="1">
                <a:solidFill>
                  <a:schemeClr val="accent1">
                    <a:lumMod val="50000"/>
                  </a:schemeClr>
                </a:solidFill>
              </a:rPr>
              <a:t>đến</a:t>
            </a:r>
            <a:r>
              <a:rPr lang="en-US" sz="1600" dirty="0">
                <a:solidFill>
                  <a:schemeClr val="accent1">
                    <a:lumMod val="50000"/>
                  </a:schemeClr>
                </a:solidFill>
              </a:rPr>
              <a:t> </a:t>
            </a:r>
            <a:r>
              <a:rPr lang="en-US" sz="1600" dirty="0" err="1">
                <a:solidFill>
                  <a:schemeClr val="accent1">
                    <a:lumMod val="50000"/>
                  </a:schemeClr>
                </a:solidFill>
              </a:rPr>
              <a:t>năm</a:t>
            </a:r>
            <a:r>
              <a:rPr lang="en-US" sz="1600" dirty="0">
                <a:solidFill>
                  <a:schemeClr val="accent1">
                    <a:lumMod val="50000"/>
                  </a:schemeClr>
                </a:solidFill>
              </a:rPr>
              <a:t> 2045 (</a:t>
            </a:r>
            <a:r>
              <a:rPr lang="en-US" sz="1600" dirty="0" err="1">
                <a:solidFill>
                  <a:schemeClr val="accent1">
                    <a:lumMod val="50000"/>
                  </a:schemeClr>
                </a:solidFill>
              </a:rPr>
              <a:t>hoàn</a:t>
            </a:r>
            <a:r>
              <a:rPr lang="en-US" sz="1600" dirty="0">
                <a:solidFill>
                  <a:schemeClr val="accent1">
                    <a:lumMod val="50000"/>
                  </a:schemeClr>
                </a:solidFill>
              </a:rPr>
              <a:t> </a:t>
            </a:r>
            <a:r>
              <a:rPr lang="en-US" sz="1600" dirty="0" err="1">
                <a:solidFill>
                  <a:schemeClr val="accent1">
                    <a:lumMod val="50000"/>
                  </a:schemeClr>
                </a:solidFill>
              </a:rPr>
              <a:t>thành</a:t>
            </a:r>
            <a:r>
              <a:rPr lang="en-US" sz="1600" dirty="0">
                <a:solidFill>
                  <a:schemeClr val="accent1">
                    <a:lumMod val="50000"/>
                  </a:schemeClr>
                </a:solidFill>
              </a:rPr>
              <a:t> </a:t>
            </a:r>
            <a:r>
              <a:rPr lang="en-US" sz="1600" dirty="0" err="1">
                <a:solidFill>
                  <a:schemeClr val="accent1">
                    <a:lumMod val="50000"/>
                  </a:schemeClr>
                </a:solidFill>
              </a:rPr>
              <a:t>năm</a:t>
            </a:r>
            <a:r>
              <a:rPr lang="en-US" sz="1600" dirty="0">
                <a:solidFill>
                  <a:schemeClr val="accent1">
                    <a:lumMod val="50000"/>
                  </a:schemeClr>
                </a:solidFill>
              </a:rPr>
              <a:t> 2024)</a:t>
            </a:r>
          </a:p>
          <a:p>
            <a:pPr algn="just"/>
            <a:r>
              <a:rPr lang="en-US" sz="1600" dirty="0" err="1">
                <a:solidFill>
                  <a:schemeClr val="accent1">
                    <a:lumMod val="50000"/>
                  </a:schemeClr>
                </a:solidFill>
              </a:rPr>
              <a:t>Xây</a:t>
            </a:r>
            <a:r>
              <a:rPr lang="en-US" sz="1600" dirty="0">
                <a:solidFill>
                  <a:schemeClr val="accent1">
                    <a:lumMod val="50000"/>
                  </a:schemeClr>
                </a:solidFill>
              </a:rPr>
              <a:t> </a:t>
            </a:r>
            <a:r>
              <a:rPr lang="en-US" sz="1600" dirty="0" err="1">
                <a:solidFill>
                  <a:schemeClr val="accent1">
                    <a:lumMod val="50000"/>
                  </a:schemeClr>
                </a:solidFill>
              </a:rPr>
              <a:t>dựng</a:t>
            </a:r>
            <a:r>
              <a:rPr lang="en-US" sz="1600" dirty="0">
                <a:solidFill>
                  <a:schemeClr val="accent1">
                    <a:lumMod val="50000"/>
                  </a:schemeClr>
                </a:solidFill>
              </a:rPr>
              <a:t> NĐ </a:t>
            </a:r>
            <a:r>
              <a:rPr lang="en-US" sz="1600" dirty="0" err="1">
                <a:solidFill>
                  <a:schemeClr val="accent1">
                    <a:lumMod val="50000"/>
                  </a:schemeClr>
                </a:solidFill>
              </a:rPr>
              <a:t>thay</a:t>
            </a:r>
            <a:r>
              <a:rPr lang="en-US" sz="1600" dirty="0">
                <a:solidFill>
                  <a:schemeClr val="accent1">
                    <a:lumMod val="50000"/>
                  </a:schemeClr>
                </a:solidFill>
              </a:rPr>
              <a:t> thế </a:t>
            </a:r>
            <a:r>
              <a:rPr lang="en-US" sz="1600" dirty="0" err="1">
                <a:solidFill>
                  <a:schemeClr val="accent1">
                    <a:lumMod val="50000"/>
                  </a:schemeClr>
                </a:solidFill>
              </a:rPr>
              <a:t>Nghị</a:t>
            </a:r>
            <a:r>
              <a:rPr lang="en-US" sz="1600" dirty="0">
                <a:solidFill>
                  <a:schemeClr val="accent1">
                    <a:lumMod val="50000"/>
                  </a:schemeClr>
                </a:solidFill>
              </a:rPr>
              <a:t> </a:t>
            </a:r>
            <a:r>
              <a:rPr lang="en-US" sz="1600" dirty="0" err="1">
                <a:solidFill>
                  <a:schemeClr val="accent1">
                    <a:lumMod val="50000"/>
                  </a:schemeClr>
                </a:solidFill>
              </a:rPr>
              <a:t>định</a:t>
            </a:r>
            <a:r>
              <a:rPr lang="en-US" sz="1600" dirty="0">
                <a:solidFill>
                  <a:schemeClr val="accent1">
                    <a:lumMod val="50000"/>
                  </a:schemeClr>
                </a:solidFill>
              </a:rPr>
              <a:t> </a:t>
            </a:r>
            <a:r>
              <a:rPr lang="en-US" sz="1600" dirty="0" err="1">
                <a:solidFill>
                  <a:schemeClr val="accent1">
                    <a:lumMod val="50000"/>
                  </a:schemeClr>
                </a:solidFill>
              </a:rPr>
              <a:t>số</a:t>
            </a:r>
            <a:r>
              <a:rPr lang="en-US" sz="1600" dirty="0">
                <a:solidFill>
                  <a:schemeClr val="accent1">
                    <a:lumMod val="50000"/>
                  </a:schemeClr>
                </a:solidFill>
              </a:rPr>
              <a:t> 01/2021/NĐ-CP về </a:t>
            </a:r>
            <a:r>
              <a:rPr lang="en-US" sz="1600" dirty="0" err="1">
                <a:solidFill>
                  <a:schemeClr val="accent1">
                    <a:lumMod val="50000"/>
                  </a:schemeClr>
                </a:solidFill>
              </a:rPr>
              <a:t>đăng</a:t>
            </a:r>
            <a:r>
              <a:rPr lang="en-US" sz="1600" dirty="0">
                <a:solidFill>
                  <a:schemeClr val="accent1">
                    <a:lumMod val="50000"/>
                  </a:schemeClr>
                </a:solidFill>
              </a:rPr>
              <a:t> </a:t>
            </a:r>
            <a:r>
              <a:rPr lang="en-US" sz="1600" dirty="0" err="1">
                <a:solidFill>
                  <a:schemeClr val="accent1">
                    <a:lumMod val="50000"/>
                  </a:schemeClr>
                </a:solidFill>
              </a:rPr>
              <a:t>ký</a:t>
            </a:r>
            <a:r>
              <a:rPr lang="en-US" sz="1600" dirty="0">
                <a:solidFill>
                  <a:schemeClr val="accent1">
                    <a:lumMod val="50000"/>
                  </a:schemeClr>
                </a:solidFill>
              </a:rPr>
              <a:t> </a:t>
            </a:r>
            <a:r>
              <a:rPr lang="en-US" sz="1600" dirty="0" err="1">
                <a:solidFill>
                  <a:schemeClr val="accent1">
                    <a:lumMod val="50000"/>
                  </a:schemeClr>
                </a:solidFill>
              </a:rPr>
              <a:t>doanh</a:t>
            </a:r>
            <a:r>
              <a:rPr lang="en-US" sz="1600" dirty="0">
                <a:solidFill>
                  <a:schemeClr val="accent1">
                    <a:lumMod val="50000"/>
                  </a:schemeClr>
                </a:solidFill>
              </a:rPr>
              <a:t> </a:t>
            </a:r>
            <a:r>
              <a:rPr lang="en-US" sz="1600" dirty="0" err="1">
                <a:solidFill>
                  <a:schemeClr val="accent1">
                    <a:lumMod val="50000"/>
                  </a:schemeClr>
                </a:solidFill>
              </a:rPr>
              <a:t>nghiệp</a:t>
            </a:r>
            <a:r>
              <a:rPr lang="en-US" sz="1600" dirty="0">
                <a:solidFill>
                  <a:schemeClr val="accent1">
                    <a:lumMod val="50000"/>
                  </a:schemeClr>
                </a:solidFill>
              </a:rPr>
              <a:t> (</a:t>
            </a:r>
            <a:r>
              <a:rPr lang="en-US" sz="1600" dirty="0" err="1">
                <a:solidFill>
                  <a:schemeClr val="accent1">
                    <a:lumMod val="50000"/>
                  </a:schemeClr>
                </a:solidFill>
              </a:rPr>
              <a:t>hoàn</a:t>
            </a:r>
            <a:r>
              <a:rPr lang="en-US" sz="1600" dirty="0">
                <a:solidFill>
                  <a:schemeClr val="accent1">
                    <a:lumMod val="50000"/>
                  </a:schemeClr>
                </a:solidFill>
              </a:rPr>
              <a:t> </a:t>
            </a:r>
            <a:r>
              <a:rPr lang="en-US" sz="1600" dirty="0" err="1">
                <a:solidFill>
                  <a:schemeClr val="accent1">
                    <a:lumMod val="50000"/>
                  </a:schemeClr>
                </a:solidFill>
              </a:rPr>
              <a:t>thành</a:t>
            </a:r>
            <a:r>
              <a:rPr lang="en-US" sz="1600" dirty="0">
                <a:solidFill>
                  <a:schemeClr val="accent1">
                    <a:lumMod val="50000"/>
                  </a:schemeClr>
                </a:solidFill>
              </a:rPr>
              <a:t> </a:t>
            </a:r>
            <a:r>
              <a:rPr lang="en-US" sz="1600" dirty="0" err="1">
                <a:solidFill>
                  <a:schemeClr val="accent1">
                    <a:lumMod val="50000"/>
                  </a:schemeClr>
                </a:solidFill>
              </a:rPr>
              <a:t>năm</a:t>
            </a:r>
            <a:r>
              <a:rPr lang="en-US" sz="1600" dirty="0">
                <a:solidFill>
                  <a:schemeClr val="accent1">
                    <a:lumMod val="50000"/>
                  </a:schemeClr>
                </a:solidFill>
              </a:rPr>
              <a:t> 2024)</a:t>
            </a:r>
          </a:p>
          <a:p>
            <a:pPr algn="just"/>
            <a:r>
              <a:rPr lang="en-US" sz="1600" dirty="0" err="1">
                <a:solidFill>
                  <a:schemeClr val="accent1">
                    <a:lumMod val="50000"/>
                  </a:schemeClr>
                </a:solidFill>
              </a:rPr>
              <a:t>Nghiên</a:t>
            </a:r>
            <a:r>
              <a:rPr lang="en-US" sz="1600" dirty="0">
                <a:solidFill>
                  <a:schemeClr val="accent1">
                    <a:lumMod val="50000"/>
                  </a:schemeClr>
                </a:solidFill>
              </a:rPr>
              <a:t> </a:t>
            </a:r>
            <a:r>
              <a:rPr lang="en-US" sz="1600" dirty="0" err="1">
                <a:solidFill>
                  <a:schemeClr val="accent1">
                    <a:lumMod val="50000"/>
                  </a:schemeClr>
                </a:solidFill>
              </a:rPr>
              <a:t>cứu</a:t>
            </a:r>
            <a:r>
              <a:rPr lang="en-US" sz="1600" dirty="0">
                <a:solidFill>
                  <a:schemeClr val="accent1">
                    <a:lumMod val="50000"/>
                  </a:schemeClr>
                </a:solidFill>
              </a:rPr>
              <a:t>, </a:t>
            </a:r>
            <a:r>
              <a:rPr lang="en-US" sz="1600" dirty="0" err="1">
                <a:solidFill>
                  <a:schemeClr val="accent1">
                    <a:lumMod val="50000"/>
                  </a:schemeClr>
                </a:solidFill>
              </a:rPr>
              <a:t>đề</a:t>
            </a:r>
            <a:r>
              <a:rPr lang="en-US" sz="1600" dirty="0">
                <a:solidFill>
                  <a:schemeClr val="accent1">
                    <a:lumMod val="50000"/>
                  </a:schemeClr>
                </a:solidFill>
              </a:rPr>
              <a:t> </a:t>
            </a:r>
            <a:r>
              <a:rPr lang="en-US" sz="1600" dirty="0" err="1">
                <a:solidFill>
                  <a:schemeClr val="accent1">
                    <a:lumMod val="50000"/>
                  </a:schemeClr>
                </a:solidFill>
              </a:rPr>
              <a:t>xuất</a:t>
            </a:r>
            <a:r>
              <a:rPr lang="en-US" sz="1600" dirty="0">
                <a:solidFill>
                  <a:schemeClr val="accent1">
                    <a:lumMod val="50000"/>
                  </a:schemeClr>
                </a:solidFill>
              </a:rPr>
              <a:t> </a:t>
            </a:r>
            <a:r>
              <a:rPr lang="en-US" sz="1600" dirty="0" err="1">
                <a:solidFill>
                  <a:schemeClr val="accent1">
                    <a:lumMod val="50000"/>
                  </a:schemeClr>
                </a:solidFill>
              </a:rPr>
              <a:t>sửa</a:t>
            </a:r>
            <a:r>
              <a:rPr lang="en-US" sz="1600" dirty="0">
                <a:solidFill>
                  <a:schemeClr val="accent1">
                    <a:lumMod val="50000"/>
                  </a:schemeClr>
                </a:solidFill>
              </a:rPr>
              <a:t> </a:t>
            </a:r>
            <a:r>
              <a:rPr lang="en-US" sz="1600" dirty="0" err="1">
                <a:solidFill>
                  <a:schemeClr val="accent1">
                    <a:lumMod val="50000"/>
                  </a:schemeClr>
                </a:solidFill>
              </a:rPr>
              <a:t>đổi</a:t>
            </a:r>
            <a:r>
              <a:rPr lang="en-US" sz="1600" dirty="0">
                <a:solidFill>
                  <a:schemeClr val="accent1">
                    <a:lumMod val="50000"/>
                  </a:schemeClr>
                </a:solidFill>
              </a:rPr>
              <a:t>, </a:t>
            </a:r>
            <a:r>
              <a:rPr lang="en-US" sz="1600" dirty="0" err="1">
                <a:solidFill>
                  <a:schemeClr val="accent1">
                    <a:lumMod val="50000"/>
                  </a:schemeClr>
                </a:solidFill>
              </a:rPr>
              <a:t>bổ</a:t>
            </a:r>
            <a:r>
              <a:rPr lang="en-US" sz="1600" dirty="0">
                <a:solidFill>
                  <a:schemeClr val="accent1">
                    <a:lumMod val="50000"/>
                  </a:schemeClr>
                </a:solidFill>
              </a:rPr>
              <a:t> sung </a:t>
            </a:r>
            <a:r>
              <a:rPr lang="en-US" sz="1600" dirty="0" err="1">
                <a:solidFill>
                  <a:schemeClr val="accent1">
                    <a:lumMod val="50000"/>
                  </a:schemeClr>
                </a:solidFill>
              </a:rPr>
              <a:t>Luật</a:t>
            </a:r>
            <a:r>
              <a:rPr lang="en-US" sz="1600" dirty="0">
                <a:solidFill>
                  <a:schemeClr val="accent1">
                    <a:lumMod val="50000"/>
                  </a:schemeClr>
                </a:solidFill>
              </a:rPr>
              <a:t> </a:t>
            </a:r>
            <a:r>
              <a:rPr lang="en-US" sz="1600" dirty="0" err="1">
                <a:solidFill>
                  <a:schemeClr val="accent1">
                    <a:lumMod val="50000"/>
                  </a:schemeClr>
                </a:solidFill>
              </a:rPr>
              <a:t>Hỗ</a:t>
            </a:r>
            <a:r>
              <a:rPr lang="en-US" sz="1600" dirty="0">
                <a:solidFill>
                  <a:schemeClr val="accent1">
                    <a:lumMod val="50000"/>
                  </a:schemeClr>
                </a:solidFill>
              </a:rPr>
              <a:t> </a:t>
            </a:r>
            <a:r>
              <a:rPr lang="en-US" sz="1600" dirty="0" err="1">
                <a:solidFill>
                  <a:schemeClr val="accent1">
                    <a:lumMod val="50000"/>
                  </a:schemeClr>
                </a:solidFill>
              </a:rPr>
              <a:t>trợ</a:t>
            </a:r>
            <a:r>
              <a:rPr lang="en-US" sz="1600" dirty="0">
                <a:solidFill>
                  <a:schemeClr val="accent1">
                    <a:lumMod val="50000"/>
                  </a:schemeClr>
                </a:solidFill>
              </a:rPr>
              <a:t> DNNVV </a:t>
            </a:r>
            <a:r>
              <a:rPr lang="en-US" sz="1600" dirty="0" err="1">
                <a:solidFill>
                  <a:schemeClr val="accent1">
                    <a:lumMod val="50000"/>
                  </a:schemeClr>
                </a:solidFill>
              </a:rPr>
              <a:t>năm</a:t>
            </a:r>
            <a:r>
              <a:rPr lang="en-US" sz="1600" dirty="0">
                <a:solidFill>
                  <a:schemeClr val="accent1">
                    <a:lumMod val="50000"/>
                  </a:schemeClr>
                </a:solidFill>
              </a:rPr>
              <a:t> 2017</a:t>
            </a:r>
          </a:p>
        </p:txBody>
      </p:sp>
    </p:spTree>
    <p:extLst>
      <p:ext uri="{BB962C8B-B14F-4D97-AF65-F5344CB8AC3E}">
        <p14:creationId xmlns:p14="http://schemas.microsoft.com/office/powerpoint/2010/main" val="62086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737C9-0897-DACE-EC7A-4CEDB09533A9}"/>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6D845E9-C235-660A-2CC2-4027D5F01254}"/>
              </a:ext>
            </a:extLst>
          </p:cNvPr>
          <p:cNvSpPr/>
          <p:nvPr/>
        </p:nvSpPr>
        <p:spPr>
          <a:xfrm>
            <a:off x="663102" y="2013521"/>
            <a:ext cx="10865796" cy="4356043"/>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ED4B5A3B-DC16-45D0-0C48-0AA60A5229E8}"/>
              </a:ext>
            </a:extLst>
          </p:cNvPr>
          <p:cNvSpPr txBox="1">
            <a:spLocks/>
          </p:cNvSpPr>
          <p:nvPr/>
        </p:nvSpPr>
        <p:spPr>
          <a:xfrm>
            <a:off x="838200" y="29024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mn-cs"/>
              </a:rPr>
              <a:t>II. </a:t>
            </a:r>
            <a:r>
              <a:rPr lang="en-US" sz="3200" b="1" dirty="0" err="1">
                <a:gradFill>
                  <a:gsLst>
                    <a:gs pos="0">
                      <a:srgbClr val="AB7A2B"/>
                    </a:gs>
                    <a:gs pos="100000">
                      <a:srgbClr val="ECE383"/>
                    </a:gs>
                  </a:gsLst>
                  <a:lin ang="18900000" scaled="1"/>
                </a:gradFill>
                <a:latin typeface="+mn-lt"/>
                <a:ea typeface="+mn-ea"/>
                <a:cs typeface="+mn-cs"/>
              </a:rPr>
              <a:t>Những</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nhiệm</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vụ</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giải</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pháp</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chủ</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yếu</a:t>
            </a:r>
            <a:r>
              <a:rPr lang="en-US" sz="3200" b="1" dirty="0">
                <a:gradFill>
                  <a:gsLst>
                    <a:gs pos="0">
                      <a:srgbClr val="AB7A2B"/>
                    </a:gs>
                    <a:gs pos="100000">
                      <a:srgbClr val="ECE383"/>
                    </a:gs>
                  </a:gsLst>
                  <a:lin ang="18900000" scaled="1"/>
                </a:gradFill>
                <a:latin typeface="+mn-lt"/>
                <a:ea typeface="+mn-ea"/>
                <a:cs typeface="+mn-cs"/>
              </a:rPr>
              <a:t> </a:t>
            </a:r>
            <a:endParaRPr lang="x-none" sz="3200" b="1" dirty="0">
              <a:gradFill>
                <a:gsLst>
                  <a:gs pos="0">
                    <a:srgbClr val="AB7A2B"/>
                  </a:gs>
                  <a:gs pos="100000">
                    <a:srgbClr val="ECE383"/>
                  </a:gs>
                </a:gsLst>
                <a:lin ang="18900000" scaled="1"/>
              </a:gradFill>
              <a:latin typeface="+mn-lt"/>
              <a:ea typeface="+mn-ea"/>
              <a:cs typeface="+mn-cs"/>
            </a:endParaRPr>
          </a:p>
        </p:txBody>
      </p:sp>
      <p:sp>
        <p:nvSpPr>
          <p:cNvPr id="2" name="Rectangle 23">
            <a:extLst>
              <a:ext uri="{FF2B5EF4-FFF2-40B4-BE49-F238E27FC236}">
                <a16:creationId xmlns:a16="http://schemas.microsoft.com/office/drawing/2014/main" id="{B8B4796B-440B-B731-59AA-85A3CC4653EC}"/>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003ABAB5-DDA7-93C3-CD2E-68CAFB38CBB6}"/>
              </a:ext>
            </a:extLst>
          </p:cNvPr>
          <p:cNvSpPr txBox="1">
            <a:spLocks/>
          </p:cNvSpPr>
          <p:nvPr/>
        </p:nvSpPr>
        <p:spPr>
          <a:xfrm>
            <a:off x="1496749" y="967788"/>
            <a:ext cx="9262432"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2. Hoàn </a:t>
            </a:r>
            <a:r>
              <a:rPr lang="en-GB" sz="2500" b="1" dirty="0" err="1">
                <a:solidFill>
                  <a:schemeClr val="bg1"/>
                </a:solidFill>
              </a:rPr>
              <a:t>thiện</a:t>
            </a:r>
            <a:r>
              <a:rPr lang="en-GB" sz="2500" b="1" dirty="0">
                <a:solidFill>
                  <a:schemeClr val="bg1"/>
                </a:solidFill>
              </a:rPr>
              <a:t> </a:t>
            </a:r>
            <a:r>
              <a:rPr lang="en-GB" sz="2500" b="1" dirty="0" err="1">
                <a:solidFill>
                  <a:schemeClr val="bg1"/>
                </a:solidFill>
              </a:rPr>
              <a:t>chính</a:t>
            </a:r>
            <a:r>
              <a:rPr lang="en-GB" sz="2500" b="1" dirty="0">
                <a:solidFill>
                  <a:schemeClr val="bg1"/>
                </a:solidFill>
              </a:rPr>
              <a:t> </a:t>
            </a:r>
            <a:r>
              <a:rPr lang="en-GB" sz="2500" b="1" dirty="0" err="1">
                <a:solidFill>
                  <a:schemeClr val="bg1"/>
                </a:solidFill>
              </a:rPr>
              <a:t>sách</a:t>
            </a:r>
            <a:r>
              <a:rPr lang="en-GB" sz="2500" b="1" dirty="0">
                <a:solidFill>
                  <a:schemeClr val="bg1"/>
                </a:solidFill>
              </a:rPr>
              <a:t>, </a:t>
            </a:r>
            <a:r>
              <a:rPr lang="en-GB" sz="2500" b="1" dirty="0" err="1">
                <a:solidFill>
                  <a:schemeClr val="bg1"/>
                </a:solidFill>
              </a:rPr>
              <a:t>pháp</a:t>
            </a:r>
            <a:r>
              <a:rPr lang="en-GB" sz="2500" b="1" dirty="0">
                <a:solidFill>
                  <a:schemeClr val="bg1"/>
                </a:solidFill>
              </a:rPr>
              <a:t> </a:t>
            </a:r>
            <a:r>
              <a:rPr lang="en-GB" sz="2500" b="1" dirty="0" err="1">
                <a:solidFill>
                  <a:schemeClr val="bg1"/>
                </a:solidFill>
              </a:rPr>
              <a:t>luật</a:t>
            </a:r>
            <a:r>
              <a:rPr lang="en-GB" sz="2500" b="1" dirty="0">
                <a:solidFill>
                  <a:schemeClr val="bg1"/>
                </a:solidFill>
              </a:rPr>
              <a:t> </a:t>
            </a:r>
            <a:r>
              <a:rPr lang="en-GB" sz="2500" b="1" dirty="0" err="1">
                <a:solidFill>
                  <a:schemeClr val="bg1"/>
                </a:solidFill>
              </a:rPr>
              <a:t>tạo</a:t>
            </a:r>
            <a:r>
              <a:rPr lang="en-GB" sz="2500" b="1" dirty="0">
                <a:solidFill>
                  <a:schemeClr val="bg1"/>
                </a:solidFill>
              </a:rPr>
              <a:t> </a:t>
            </a:r>
            <a:r>
              <a:rPr lang="en-GB" sz="2500" b="1" dirty="0" err="1">
                <a:solidFill>
                  <a:schemeClr val="bg1"/>
                </a:solidFill>
              </a:rPr>
              <a:t>môi</a:t>
            </a:r>
            <a:r>
              <a:rPr lang="en-GB" sz="2500" b="1" dirty="0">
                <a:solidFill>
                  <a:schemeClr val="bg1"/>
                </a:solidFill>
              </a:rPr>
              <a:t> </a:t>
            </a:r>
            <a:r>
              <a:rPr lang="en-GB" sz="2500" b="1" dirty="0" err="1">
                <a:solidFill>
                  <a:schemeClr val="bg1"/>
                </a:solidFill>
              </a:rPr>
              <a:t>trường</a:t>
            </a:r>
            <a:r>
              <a:rPr lang="en-GB" sz="2500" b="1" dirty="0">
                <a:solidFill>
                  <a:schemeClr val="bg1"/>
                </a:solidFill>
              </a:rPr>
              <a:t> </a:t>
            </a:r>
            <a:r>
              <a:rPr lang="en-GB" sz="2500" b="1" dirty="0" err="1">
                <a:solidFill>
                  <a:schemeClr val="bg1"/>
                </a:solidFill>
              </a:rPr>
              <a:t>đầu</a:t>
            </a:r>
            <a:r>
              <a:rPr lang="en-GB" sz="2500" b="1" dirty="0">
                <a:solidFill>
                  <a:schemeClr val="bg1"/>
                </a:solidFill>
              </a:rPr>
              <a:t> </a:t>
            </a:r>
            <a:r>
              <a:rPr lang="en-GB" sz="2500" b="1" dirty="0" err="1">
                <a:solidFill>
                  <a:schemeClr val="bg1"/>
                </a:solidFill>
              </a:rPr>
              <a:t>tư</a:t>
            </a:r>
            <a:r>
              <a:rPr lang="en-GB" sz="2500" b="1" dirty="0">
                <a:solidFill>
                  <a:schemeClr val="bg1"/>
                </a:solidFill>
              </a:rPr>
              <a:t>, </a:t>
            </a:r>
            <a:r>
              <a:rPr lang="en-GB" sz="2500" b="1" dirty="0" err="1">
                <a:solidFill>
                  <a:schemeClr val="bg1"/>
                </a:solidFill>
              </a:rPr>
              <a:t>kinh</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thuận</a:t>
            </a:r>
            <a:r>
              <a:rPr lang="en-GB" sz="2500" b="1" dirty="0">
                <a:solidFill>
                  <a:schemeClr val="bg1"/>
                </a:solidFill>
              </a:rPr>
              <a:t> </a:t>
            </a:r>
            <a:r>
              <a:rPr lang="en-GB" sz="2500" b="1" dirty="0" err="1">
                <a:solidFill>
                  <a:schemeClr val="bg1"/>
                </a:solidFill>
              </a:rPr>
              <a:t>lợi</a:t>
            </a:r>
            <a:r>
              <a:rPr lang="en-GB" sz="2500" b="1" dirty="0">
                <a:solidFill>
                  <a:schemeClr val="bg1"/>
                </a:solidFill>
              </a:rPr>
              <a:t>, </a:t>
            </a:r>
            <a:r>
              <a:rPr lang="en-GB" sz="2500" b="1" dirty="0" err="1">
                <a:solidFill>
                  <a:schemeClr val="bg1"/>
                </a:solidFill>
              </a:rPr>
              <a:t>bình</a:t>
            </a:r>
            <a:r>
              <a:rPr lang="en-GB" sz="2500" b="1" dirty="0">
                <a:solidFill>
                  <a:schemeClr val="bg1"/>
                </a:solidFill>
              </a:rPr>
              <a:t> </a:t>
            </a:r>
            <a:r>
              <a:rPr lang="en-GB" sz="2500" b="1" dirty="0" err="1">
                <a:solidFill>
                  <a:schemeClr val="bg1"/>
                </a:solidFill>
              </a:rPr>
              <a:t>đẳng</a:t>
            </a:r>
            <a:r>
              <a:rPr lang="en-GB" sz="2500" b="1" dirty="0">
                <a:solidFill>
                  <a:schemeClr val="bg1"/>
                </a:solidFill>
              </a:rPr>
              <a:t> </a:t>
            </a:r>
            <a:r>
              <a:rPr lang="en-GB" sz="2500" b="1" dirty="0" err="1">
                <a:solidFill>
                  <a:schemeClr val="bg1"/>
                </a:solidFill>
              </a:rPr>
              <a:t>cho</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nhân</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nghiệp</a:t>
            </a:r>
            <a:r>
              <a:rPr lang="en-GB" sz="2500" b="1" dirty="0">
                <a:solidFill>
                  <a:schemeClr val="bg1"/>
                </a:solidFill>
              </a:rPr>
              <a:t> </a:t>
            </a: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61709724-381C-A9A0-D011-D6A16EBD95E2}"/>
              </a:ext>
            </a:extLst>
          </p:cNvPr>
          <p:cNvSpPr/>
          <p:nvPr/>
        </p:nvSpPr>
        <p:spPr>
          <a:xfrm>
            <a:off x="1096550" y="996597"/>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EEC2B0B5-D06D-54E0-13D3-BCB1B7A79A61}"/>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11" name="Rectangle 10">
            <a:extLst>
              <a:ext uri="{FF2B5EF4-FFF2-40B4-BE49-F238E27FC236}">
                <a16:creationId xmlns:a16="http://schemas.microsoft.com/office/drawing/2014/main" id="{CCB3DB48-CC3A-1103-7A4C-61812D54CFE3}"/>
              </a:ext>
            </a:extLst>
          </p:cNvPr>
          <p:cNvSpPr/>
          <p:nvPr/>
        </p:nvSpPr>
        <p:spPr>
          <a:xfrm>
            <a:off x="957431" y="2880559"/>
            <a:ext cx="3117231" cy="32217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EA0CF56C-8803-311B-8424-1C4DFDBF882D}"/>
              </a:ext>
            </a:extLst>
          </p:cNvPr>
          <p:cNvSpPr/>
          <p:nvPr/>
        </p:nvSpPr>
        <p:spPr>
          <a:xfrm>
            <a:off x="1781232" y="2213600"/>
            <a:ext cx="4809349" cy="561989"/>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Công</a:t>
            </a:r>
            <a:r>
              <a:rPr lang="en-US" dirty="0"/>
              <a:t> </a:t>
            </a:r>
            <a:r>
              <a:rPr lang="en-US" dirty="0" err="1"/>
              <a:t>Thương</a:t>
            </a:r>
            <a:r>
              <a:rPr lang="en-US" dirty="0"/>
              <a:t> </a:t>
            </a:r>
          </a:p>
        </p:txBody>
      </p:sp>
      <p:sp>
        <p:nvSpPr>
          <p:cNvPr id="14" name="Rectangle: Rounded Corners 13">
            <a:extLst>
              <a:ext uri="{FF2B5EF4-FFF2-40B4-BE49-F238E27FC236}">
                <a16:creationId xmlns:a16="http://schemas.microsoft.com/office/drawing/2014/main" id="{A79CE7E8-4B79-644C-4E28-5DA4E91865AA}"/>
              </a:ext>
            </a:extLst>
          </p:cNvPr>
          <p:cNvSpPr/>
          <p:nvPr/>
        </p:nvSpPr>
        <p:spPr>
          <a:xfrm>
            <a:off x="7926863" y="2264523"/>
            <a:ext cx="3135542" cy="468762"/>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Khoa</a:t>
            </a:r>
            <a:r>
              <a:rPr lang="en-US" dirty="0"/>
              <a:t> </a:t>
            </a:r>
            <a:r>
              <a:rPr lang="en-US" dirty="0" err="1"/>
              <a:t>học</a:t>
            </a:r>
            <a:r>
              <a:rPr lang="en-US" dirty="0"/>
              <a:t> </a:t>
            </a:r>
            <a:r>
              <a:rPr lang="en-US" dirty="0" err="1"/>
              <a:t>và</a:t>
            </a:r>
            <a:r>
              <a:rPr lang="en-US" dirty="0"/>
              <a:t> </a:t>
            </a:r>
            <a:r>
              <a:rPr lang="en-US" dirty="0" err="1"/>
              <a:t>Công</a:t>
            </a:r>
            <a:r>
              <a:rPr lang="en-US" dirty="0"/>
              <a:t> </a:t>
            </a:r>
            <a:r>
              <a:rPr lang="en-US" dirty="0" err="1"/>
              <a:t>nghệ</a:t>
            </a:r>
            <a:endParaRPr lang="en-US" dirty="0"/>
          </a:p>
        </p:txBody>
      </p:sp>
      <p:sp>
        <p:nvSpPr>
          <p:cNvPr id="16" name="Rectangle 15">
            <a:extLst>
              <a:ext uri="{FF2B5EF4-FFF2-40B4-BE49-F238E27FC236}">
                <a16:creationId xmlns:a16="http://schemas.microsoft.com/office/drawing/2014/main" id="{F0A39C47-10F1-DF08-1A58-33E5413A16A9}"/>
              </a:ext>
            </a:extLst>
          </p:cNvPr>
          <p:cNvSpPr/>
          <p:nvPr/>
        </p:nvSpPr>
        <p:spPr>
          <a:xfrm>
            <a:off x="7926863" y="2880559"/>
            <a:ext cx="3135542" cy="32217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EFBEC755-6985-BFA0-79EA-9AF32F047DBB}"/>
              </a:ext>
            </a:extLst>
          </p:cNvPr>
          <p:cNvSpPr txBox="1">
            <a:spLocks/>
          </p:cNvSpPr>
          <p:nvPr/>
        </p:nvSpPr>
        <p:spPr>
          <a:xfrm>
            <a:off x="1096550" y="3231518"/>
            <a:ext cx="2878302" cy="1662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lnSpc>
                <a:spcPct val="100000"/>
              </a:lnSpc>
              <a:spcAft>
                <a:spcPts val="0"/>
              </a:spcAft>
            </a:pPr>
            <a:endParaRPr lang="en-US" sz="1400" dirty="0">
              <a:solidFill>
                <a:schemeClr val="accent1">
                  <a:lumMod val="50000"/>
                </a:schemeClr>
              </a:solidFill>
            </a:endParaRPr>
          </a:p>
        </p:txBody>
      </p:sp>
      <p:sp>
        <p:nvSpPr>
          <p:cNvPr id="19" name="Content Placeholder 2">
            <a:extLst>
              <a:ext uri="{FF2B5EF4-FFF2-40B4-BE49-F238E27FC236}">
                <a16:creationId xmlns:a16="http://schemas.microsoft.com/office/drawing/2014/main" id="{4E54612A-8B21-CB7D-7330-EDBFEECAA090}"/>
              </a:ext>
            </a:extLst>
          </p:cNvPr>
          <p:cNvSpPr txBox="1">
            <a:spLocks/>
          </p:cNvSpPr>
          <p:nvPr/>
        </p:nvSpPr>
        <p:spPr>
          <a:xfrm>
            <a:off x="4656849"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20" name="Content Placeholder 2">
            <a:extLst>
              <a:ext uri="{FF2B5EF4-FFF2-40B4-BE49-F238E27FC236}">
                <a16:creationId xmlns:a16="http://schemas.microsoft.com/office/drawing/2014/main" id="{DF5E7829-4726-D308-0DAA-5FED70FE5153}"/>
              </a:ext>
            </a:extLst>
          </p:cNvPr>
          <p:cNvSpPr txBox="1">
            <a:spLocks/>
          </p:cNvSpPr>
          <p:nvPr/>
        </p:nvSpPr>
        <p:spPr>
          <a:xfrm>
            <a:off x="7926863" y="2974679"/>
            <a:ext cx="313554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1600" dirty="0" err="1">
                <a:solidFill>
                  <a:schemeClr val="accent1">
                    <a:lumMod val="50000"/>
                  </a:schemeClr>
                </a:solidFill>
              </a:rPr>
              <a:t>Đề</a:t>
            </a:r>
            <a:r>
              <a:rPr lang="en-US" sz="1600" dirty="0">
                <a:solidFill>
                  <a:schemeClr val="accent1">
                    <a:lumMod val="50000"/>
                  </a:schemeClr>
                </a:solidFill>
              </a:rPr>
              <a:t> </a:t>
            </a:r>
            <a:r>
              <a:rPr lang="en-US" sz="1600" dirty="0" err="1">
                <a:solidFill>
                  <a:schemeClr val="accent1">
                    <a:lumMod val="50000"/>
                  </a:schemeClr>
                </a:solidFill>
              </a:rPr>
              <a:t>xuất</a:t>
            </a:r>
            <a:r>
              <a:rPr lang="en-US" sz="1600" dirty="0">
                <a:solidFill>
                  <a:schemeClr val="accent1">
                    <a:lumMod val="50000"/>
                  </a:schemeClr>
                </a:solidFill>
              </a:rPr>
              <a:t> </a:t>
            </a:r>
            <a:r>
              <a:rPr lang="en-US" sz="1600" dirty="0" err="1">
                <a:solidFill>
                  <a:schemeClr val="accent1">
                    <a:lumMod val="50000"/>
                  </a:schemeClr>
                </a:solidFill>
              </a:rPr>
              <a:t>sửa</a:t>
            </a:r>
            <a:r>
              <a:rPr lang="en-US" sz="1600" dirty="0">
                <a:solidFill>
                  <a:schemeClr val="accent1">
                    <a:lumMod val="50000"/>
                  </a:schemeClr>
                </a:solidFill>
              </a:rPr>
              <a:t> </a:t>
            </a:r>
            <a:r>
              <a:rPr lang="en-US" sz="1600" dirty="0" err="1">
                <a:solidFill>
                  <a:schemeClr val="accent1">
                    <a:lumMod val="50000"/>
                  </a:schemeClr>
                </a:solidFill>
              </a:rPr>
              <a:t>đổi</a:t>
            </a:r>
            <a:r>
              <a:rPr lang="en-US" sz="1600" dirty="0">
                <a:solidFill>
                  <a:schemeClr val="accent1">
                    <a:lumMod val="50000"/>
                  </a:schemeClr>
                </a:solidFill>
              </a:rPr>
              <a:t> </a:t>
            </a:r>
            <a:r>
              <a:rPr lang="en-US" sz="1600" dirty="0" err="1">
                <a:solidFill>
                  <a:schemeClr val="accent1">
                    <a:lumMod val="50000"/>
                  </a:schemeClr>
                </a:solidFill>
              </a:rPr>
              <a:t>Luật</a:t>
            </a:r>
            <a:r>
              <a:rPr lang="en-US" sz="1600" dirty="0">
                <a:solidFill>
                  <a:schemeClr val="accent1">
                    <a:lumMod val="50000"/>
                  </a:schemeClr>
                </a:solidFill>
              </a:rPr>
              <a:t> </a:t>
            </a:r>
            <a:r>
              <a:rPr lang="en-US" sz="1600" dirty="0" err="1">
                <a:solidFill>
                  <a:schemeClr val="accent1">
                    <a:lumMod val="50000"/>
                  </a:schemeClr>
                </a:solidFill>
              </a:rPr>
              <a:t>Khoa</a:t>
            </a:r>
            <a:r>
              <a:rPr lang="en-US" sz="1600" dirty="0">
                <a:solidFill>
                  <a:schemeClr val="accent1">
                    <a:lumMod val="50000"/>
                  </a:schemeClr>
                </a:solidFill>
              </a:rPr>
              <a:t> </a:t>
            </a:r>
            <a:r>
              <a:rPr lang="en-US" sz="1600" dirty="0" err="1">
                <a:solidFill>
                  <a:schemeClr val="accent1">
                    <a:lumMod val="50000"/>
                  </a:schemeClr>
                </a:solidFill>
              </a:rPr>
              <a:t>học</a:t>
            </a:r>
            <a:r>
              <a:rPr lang="en-US" sz="1600" dirty="0">
                <a:solidFill>
                  <a:schemeClr val="accent1">
                    <a:lumMod val="50000"/>
                  </a:schemeClr>
                </a:solidFill>
              </a:rPr>
              <a:t> </a:t>
            </a:r>
            <a:r>
              <a:rPr lang="en-US" sz="1600" dirty="0" err="1">
                <a:solidFill>
                  <a:schemeClr val="accent1">
                    <a:lumMod val="50000"/>
                  </a:schemeClr>
                </a:solidFill>
              </a:rPr>
              <a:t>công</a:t>
            </a:r>
            <a:r>
              <a:rPr lang="en-US" sz="1600" dirty="0">
                <a:solidFill>
                  <a:schemeClr val="accent1">
                    <a:lumMod val="50000"/>
                  </a:schemeClr>
                </a:solidFill>
              </a:rPr>
              <a:t> </a:t>
            </a:r>
            <a:r>
              <a:rPr lang="en-US" sz="1600" dirty="0" err="1">
                <a:solidFill>
                  <a:schemeClr val="accent1">
                    <a:lumMod val="50000"/>
                  </a:schemeClr>
                </a:solidFill>
              </a:rPr>
              <a:t>nghệ</a:t>
            </a:r>
            <a:r>
              <a:rPr lang="en-US" sz="1600" dirty="0">
                <a:solidFill>
                  <a:schemeClr val="accent1">
                    <a:lumMod val="50000"/>
                  </a:schemeClr>
                </a:solidFill>
              </a:rPr>
              <a:t> (</a:t>
            </a:r>
            <a:r>
              <a:rPr lang="en-US" sz="1600" dirty="0" err="1">
                <a:solidFill>
                  <a:schemeClr val="accent1">
                    <a:lumMod val="50000"/>
                  </a:schemeClr>
                </a:solidFill>
              </a:rPr>
              <a:t>hoàn</a:t>
            </a:r>
            <a:r>
              <a:rPr lang="en-US" sz="1600" dirty="0">
                <a:solidFill>
                  <a:schemeClr val="accent1">
                    <a:lumMod val="50000"/>
                  </a:schemeClr>
                </a:solidFill>
              </a:rPr>
              <a:t> </a:t>
            </a:r>
            <a:r>
              <a:rPr lang="en-US" sz="1600" dirty="0" err="1">
                <a:solidFill>
                  <a:schemeClr val="accent1">
                    <a:lumMod val="50000"/>
                  </a:schemeClr>
                </a:solidFill>
              </a:rPr>
              <a:t>thành</a:t>
            </a:r>
            <a:r>
              <a:rPr lang="en-US" sz="1600" dirty="0">
                <a:solidFill>
                  <a:schemeClr val="accent1">
                    <a:lumMod val="50000"/>
                  </a:schemeClr>
                </a:solidFill>
              </a:rPr>
              <a:t> 2024)</a:t>
            </a:r>
          </a:p>
          <a:p>
            <a:pPr algn="just">
              <a:lnSpc>
                <a:spcPct val="100000"/>
              </a:lnSpc>
            </a:pPr>
            <a:r>
              <a:rPr lang="en-US" sz="1600" dirty="0" err="1">
                <a:solidFill>
                  <a:schemeClr val="accent1">
                    <a:lumMod val="50000"/>
                  </a:schemeClr>
                </a:solidFill>
              </a:rPr>
              <a:t>Đôn</a:t>
            </a:r>
            <a:r>
              <a:rPr lang="en-US" sz="1600" dirty="0">
                <a:solidFill>
                  <a:schemeClr val="accent1">
                    <a:lumMod val="50000"/>
                  </a:schemeClr>
                </a:solidFill>
              </a:rPr>
              <a:t> </a:t>
            </a:r>
            <a:r>
              <a:rPr lang="en-US" sz="1600" dirty="0" err="1">
                <a:solidFill>
                  <a:schemeClr val="accent1">
                    <a:lumMod val="50000"/>
                  </a:schemeClr>
                </a:solidFill>
              </a:rPr>
              <a:t>đốc</a:t>
            </a:r>
            <a:r>
              <a:rPr lang="en-US" sz="1600" dirty="0">
                <a:solidFill>
                  <a:schemeClr val="accent1">
                    <a:lumMod val="50000"/>
                  </a:schemeClr>
                </a:solidFill>
              </a:rPr>
              <a:t> </a:t>
            </a:r>
            <a:r>
              <a:rPr lang="en-US" sz="1600" dirty="0" err="1">
                <a:solidFill>
                  <a:schemeClr val="accent1">
                    <a:lumMod val="50000"/>
                  </a:schemeClr>
                </a:solidFill>
              </a:rPr>
              <a:t>theo</a:t>
            </a:r>
            <a:r>
              <a:rPr lang="en-US" sz="1600" dirty="0">
                <a:solidFill>
                  <a:schemeClr val="accent1">
                    <a:lumMod val="50000"/>
                  </a:schemeClr>
                </a:solidFill>
              </a:rPr>
              <a:t> </a:t>
            </a:r>
            <a:r>
              <a:rPr lang="en-US" sz="1600" dirty="0" err="1">
                <a:solidFill>
                  <a:schemeClr val="accent1">
                    <a:lumMod val="50000"/>
                  </a:schemeClr>
                </a:solidFill>
              </a:rPr>
              <a:t>dõi</a:t>
            </a:r>
            <a:r>
              <a:rPr lang="en-US" sz="1600" dirty="0">
                <a:solidFill>
                  <a:schemeClr val="accent1">
                    <a:lumMod val="50000"/>
                  </a:schemeClr>
                </a:solidFill>
              </a:rPr>
              <a:t> </a:t>
            </a:r>
            <a:r>
              <a:rPr lang="en-US" sz="1600" dirty="0" err="1">
                <a:solidFill>
                  <a:schemeClr val="accent1">
                    <a:lumMod val="50000"/>
                  </a:schemeClr>
                </a:solidFill>
              </a:rPr>
              <a:t>triển</a:t>
            </a:r>
            <a:r>
              <a:rPr lang="en-US" sz="1600" dirty="0">
                <a:solidFill>
                  <a:schemeClr val="accent1">
                    <a:lumMod val="50000"/>
                  </a:schemeClr>
                </a:solidFill>
              </a:rPr>
              <a:t> </a:t>
            </a:r>
            <a:r>
              <a:rPr lang="en-US" sz="1600" dirty="0" err="1">
                <a:solidFill>
                  <a:schemeClr val="accent1">
                    <a:lumMod val="50000"/>
                  </a:schemeClr>
                </a:solidFill>
              </a:rPr>
              <a:t>khai</a:t>
            </a:r>
            <a:r>
              <a:rPr lang="en-US" sz="1600" dirty="0">
                <a:solidFill>
                  <a:schemeClr val="accent1">
                    <a:lumMod val="50000"/>
                  </a:schemeClr>
                </a:solidFill>
              </a:rPr>
              <a:t> </a:t>
            </a:r>
            <a:r>
              <a:rPr lang="en-US" sz="1600" dirty="0" err="1">
                <a:solidFill>
                  <a:schemeClr val="accent1">
                    <a:lumMod val="50000"/>
                  </a:schemeClr>
                </a:solidFill>
              </a:rPr>
              <a:t>Chiến</a:t>
            </a:r>
            <a:r>
              <a:rPr lang="en-US" sz="1600" dirty="0">
                <a:solidFill>
                  <a:schemeClr val="accent1">
                    <a:lumMod val="50000"/>
                  </a:schemeClr>
                </a:solidFill>
              </a:rPr>
              <a:t> </a:t>
            </a:r>
            <a:r>
              <a:rPr lang="en-US" sz="1600" dirty="0" err="1">
                <a:solidFill>
                  <a:schemeClr val="accent1">
                    <a:lumMod val="50000"/>
                  </a:schemeClr>
                </a:solidFill>
              </a:rPr>
              <a:t>lược</a:t>
            </a:r>
            <a:r>
              <a:rPr lang="en-US" sz="1600" dirty="0">
                <a:solidFill>
                  <a:schemeClr val="accent1">
                    <a:lumMod val="50000"/>
                  </a:schemeClr>
                </a:solidFill>
              </a:rPr>
              <a:t> </a:t>
            </a:r>
            <a:r>
              <a:rPr lang="en-US" sz="1600" dirty="0" err="1">
                <a:solidFill>
                  <a:schemeClr val="accent1">
                    <a:lumMod val="50000"/>
                  </a:schemeClr>
                </a:solidFill>
              </a:rPr>
              <a:t>phát</a:t>
            </a:r>
            <a:r>
              <a:rPr lang="en-US" sz="1600" dirty="0">
                <a:solidFill>
                  <a:schemeClr val="accent1">
                    <a:lumMod val="50000"/>
                  </a:schemeClr>
                </a:solidFill>
              </a:rPr>
              <a:t> </a:t>
            </a:r>
            <a:r>
              <a:rPr lang="en-US" sz="1600" dirty="0" err="1">
                <a:solidFill>
                  <a:schemeClr val="accent1">
                    <a:lumMod val="50000"/>
                  </a:schemeClr>
                </a:solidFill>
              </a:rPr>
              <a:t>triển</a:t>
            </a:r>
            <a:r>
              <a:rPr lang="en-US" sz="1600" dirty="0">
                <a:solidFill>
                  <a:schemeClr val="accent1">
                    <a:lumMod val="50000"/>
                  </a:schemeClr>
                </a:solidFill>
              </a:rPr>
              <a:t>, </a:t>
            </a:r>
            <a:r>
              <a:rPr lang="en-US" sz="1600" dirty="0" err="1">
                <a:solidFill>
                  <a:schemeClr val="accent1">
                    <a:lumMod val="50000"/>
                  </a:schemeClr>
                </a:solidFill>
              </a:rPr>
              <a:t>chương</a:t>
            </a:r>
            <a:r>
              <a:rPr lang="en-US" sz="1600" dirty="0">
                <a:solidFill>
                  <a:schemeClr val="accent1">
                    <a:lumMod val="50000"/>
                  </a:schemeClr>
                </a:solidFill>
              </a:rPr>
              <a:t> </a:t>
            </a:r>
            <a:r>
              <a:rPr lang="en-US" sz="1600" dirty="0" err="1">
                <a:solidFill>
                  <a:schemeClr val="accent1">
                    <a:lumMod val="50000"/>
                  </a:schemeClr>
                </a:solidFill>
              </a:rPr>
              <a:t>trình</a:t>
            </a:r>
            <a:r>
              <a:rPr lang="en-US" sz="1600" dirty="0">
                <a:solidFill>
                  <a:schemeClr val="accent1">
                    <a:lumMod val="50000"/>
                  </a:schemeClr>
                </a:solidFill>
              </a:rPr>
              <a:t> </a:t>
            </a:r>
            <a:r>
              <a:rPr lang="en-US" sz="1600" dirty="0" err="1">
                <a:solidFill>
                  <a:schemeClr val="accent1">
                    <a:lumMod val="50000"/>
                  </a:schemeClr>
                </a:solidFill>
              </a:rPr>
              <a:t>cấp</a:t>
            </a:r>
            <a:r>
              <a:rPr lang="en-US" sz="1600" dirty="0">
                <a:solidFill>
                  <a:schemeClr val="accent1">
                    <a:lumMod val="50000"/>
                  </a:schemeClr>
                </a:solidFill>
              </a:rPr>
              <a:t> </a:t>
            </a:r>
            <a:r>
              <a:rPr lang="en-US" sz="1600" dirty="0" err="1">
                <a:solidFill>
                  <a:schemeClr val="accent1">
                    <a:lumMod val="50000"/>
                  </a:schemeClr>
                </a:solidFill>
              </a:rPr>
              <a:t>quốc</a:t>
            </a:r>
            <a:r>
              <a:rPr lang="en-US" sz="1600" dirty="0">
                <a:solidFill>
                  <a:schemeClr val="accent1">
                    <a:lumMod val="50000"/>
                  </a:schemeClr>
                </a:solidFill>
              </a:rPr>
              <a:t> </a:t>
            </a:r>
            <a:r>
              <a:rPr lang="en-US" sz="1600" dirty="0" err="1">
                <a:solidFill>
                  <a:schemeClr val="accent1">
                    <a:lumMod val="50000"/>
                  </a:schemeClr>
                </a:solidFill>
              </a:rPr>
              <a:t>gia</a:t>
            </a:r>
            <a:r>
              <a:rPr lang="en-US" sz="1600" dirty="0">
                <a:solidFill>
                  <a:schemeClr val="accent1">
                    <a:lumMod val="50000"/>
                  </a:schemeClr>
                </a:solidFill>
              </a:rPr>
              <a:t>.</a:t>
            </a:r>
          </a:p>
          <a:p>
            <a:pPr algn="just"/>
            <a:r>
              <a:rPr lang="en-US" sz="1600" dirty="0" err="1">
                <a:solidFill>
                  <a:schemeClr val="accent1">
                    <a:lumMod val="50000"/>
                  </a:schemeClr>
                </a:solidFill>
              </a:rPr>
              <a:t>Hoàn</a:t>
            </a:r>
            <a:r>
              <a:rPr lang="en-US" sz="1600" dirty="0">
                <a:solidFill>
                  <a:schemeClr val="accent1">
                    <a:lumMod val="50000"/>
                  </a:schemeClr>
                </a:solidFill>
              </a:rPr>
              <a:t> </a:t>
            </a:r>
            <a:r>
              <a:rPr lang="en-US" sz="1600" dirty="0" err="1">
                <a:solidFill>
                  <a:schemeClr val="accent1">
                    <a:lumMod val="50000"/>
                  </a:schemeClr>
                </a:solidFill>
              </a:rPr>
              <a:t>thiện</a:t>
            </a:r>
            <a:r>
              <a:rPr lang="en-US" sz="1600" dirty="0">
                <a:solidFill>
                  <a:schemeClr val="accent1">
                    <a:lumMod val="50000"/>
                  </a:schemeClr>
                </a:solidFill>
              </a:rPr>
              <a:t> CS, </a:t>
            </a:r>
            <a:r>
              <a:rPr lang="en-US" sz="1600" dirty="0" err="1">
                <a:solidFill>
                  <a:schemeClr val="accent1">
                    <a:lumMod val="50000"/>
                  </a:schemeClr>
                </a:solidFill>
              </a:rPr>
              <a:t>đẩy</a:t>
            </a:r>
            <a:r>
              <a:rPr lang="en-US" sz="1600" dirty="0">
                <a:solidFill>
                  <a:schemeClr val="accent1">
                    <a:lumMod val="50000"/>
                  </a:schemeClr>
                </a:solidFill>
              </a:rPr>
              <a:t> </a:t>
            </a:r>
            <a:r>
              <a:rPr lang="en-US" sz="1600" dirty="0" err="1">
                <a:solidFill>
                  <a:schemeClr val="accent1">
                    <a:lumMod val="50000"/>
                  </a:schemeClr>
                </a:solidFill>
              </a:rPr>
              <a:t>mạnh</a:t>
            </a:r>
            <a:r>
              <a:rPr lang="en-US" sz="1600" dirty="0">
                <a:solidFill>
                  <a:schemeClr val="accent1">
                    <a:lumMod val="50000"/>
                  </a:schemeClr>
                </a:solidFill>
              </a:rPr>
              <a:t> </a:t>
            </a:r>
            <a:r>
              <a:rPr lang="en-US" sz="1600" dirty="0" err="1">
                <a:solidFill>
                  <a:schemeClr val="accent1">
                    <a:lumMod val="50000"/>
                  </a:schemeClr>
                </a:solidFill>
              </a:rPr>
              <a:t>giữa</a:t>
            </a:r>
            <a:r>
              <a:rPr lang="en-US" sz="1600" dirty="0">
                <a:solidFill>
                  <a:schemeClr val="accent1">
                    <a:lumMod val="50000"/>
                  </a:schemeClr>
                </a:solidFill>
              </a:rPr>
              <a:t> </a:t>
            </a:r>
            <a:r>
              <a:rPr lang="en-US" sz="1600" dirty="0" err="1">
                <a:solidFill>
                  <a:schemeClr val="accent1">
                    <a:lumMod val="50000"/>
                  </a:schemeClr>
                </a:solidFill>
              </a:rPr>
              <a:t>viện</a:t>
            </a:r>
            <a:r>
              <a:rPr lang="en-US" sz="1600" dirty="0">
                <a:solidFill>
                  <a:schemeClr val="accent1">
                    <a:lumMod val="50000"/>
                  </a:schemeClr>
                </a:solidFill>
              </a:rPr>
              <a:t> </a:t>
            </a:r>
            <a:r>
              <a:rPr lang="en-US" sz="1600" dirty="0" err="1">
                <a:solidFill>
                  <a:schemeClr val="accent1">
                    <a:lumMod val="50000"/>
                  </a:schemeClr>
                </a:solidFill>
              </a:rPr>
              <a:t>nghiên</a:t>
            </a:r>
            <a:r>
              <a:rPr lang="en-US" sz="1600" dirty="0">
                <a:solidFill>
                  <a:schemeClr val="accent1">
                    <a:lumMod val="50000"/>
                  </a:schemeClr>
                </a:solidFill>
              </a:rPr>
              <a:t> </a:t>
            </a:r>
            <a:r>
              <a:rPr lang="en-US" sz="1600" dirty="0" err="1">
                <a:solidFill>
                  <a:schemeClr val="accent1">
                    <a:lumMod val="50000"/>
                  </a:schemeClr>
                </a:solidFill>
              </a:rPr>
              <a:t>cứu</a:t>
            </a:r>
            <a:r>
              <a:rPr lang="en-US" sz="1600" dirty="0">
                <a:solidFill>
                  <a:schemeClr val="accent1">
                    <a:lumMod val="50000"/>
                  </a:schemeClr>
                </a:solidFill>
              </a:rPr>
              <a:t>, </a:t>
            </a:r>
            <a:r>
              <a:rPr lang="en-US" sz="1600" dirty="0" err="1">
                <a:solidFill>
                  <a:schemeClr val="accent1">
                    <a:lumMod val="50000"/>
                  </a:schemeClr>
                </a:solidFill>
              </a:rPr>
              <a:t>trường</a:t>
            </a:r>
            <a:r>
              <a:rPr lang="en-US" sz="1600" dirty="0">
                <a:solidFill>
                  <a:schemeClr val="accent1">
                    <a:lumMod val="50000"/>
                  </a:schemeClr>
                </a:solidFill>
              </a:rPr>
              <a:t> ĐH </a:t>
            </a:r>
          </a:p>
          <a:p>
            <a:pPr algn="just"/>
            <a:r>
              <a:rPr lang="en-US" sz="1600" dirty="0" err="1">
                <a:solidFill>
                  <a:schemeClr val="accent1">
                    <a:lumMod val="50000"/>
                  </a:schemeClr>
                </a:solidFill>
              </a:rPr>
              <a:t>Giải</a:t>
            </a:r>
            <a:r>
              <a:rPr lang="en-US" sz="1600" dirty="0">
                <a:solidFill>
                  <a:schemeClr val="accent1">
                    <a:lumMod val="50000"/>
                  </a:schemeClr>
                </a:solidFill>
              </a:rPr>
              <a:t> </a:t>
            </a:r>
            <a:r>
              <a:rPr lang="en-US" sz="1600" dirty="0" err="1">
                <a:solidFill>
                  <a:schemeClr val="accent1">
                    <a:lumMod val="50000"/>
                  </a:schemeClr>
                </a:solidFill>
              </a:rPr>
              <a:t>pháp</a:t>
            </a:r>
            <a:r>
              <a:rPr lang="en-US" sz="1600" dirty="0">
                <a:solidFill>
                  <a:schemeClr val="accent1">
                    <a:lumMod val="50000"/>
                  </a:schemeClr>
                </a:solidFill>
              </a:rPr>
              <a:t> </a:t>
            </a:r>
            <a:r>
              <a:rPr lang="en-US" sz="1600" dirty="0" err="1">
                <a:solidFill>
                  <a:schemeClr val="accent1">
                    <a:lumMod val="50000"/>
                  </a:schemeClr>
                </a:solidFill>
              </a:rPr>
              <a:t>khuyến</a:t>
            </a:r>
            <a:r>
              <a:rPr lang="en-US" sz="1600" dirty="0">
                <a:solidFill>
                  <a:schemeClr val="accent1">
                    <a:lumMod val="50000"/>
                  </a:schemeClr>
                </a:solidFill>
              </a:rPr>
              <a:t> </a:t>
            </a:r>
            <a:r>
              <a:rPr lang="en-US" sz="1600" dirty="0" err="1">
                <a:solidFill>
                  <a:schemeClr val="accent1">
                    <a:lumMod val="50000"/>
                  </a:schemeClr>
                </a:solidFill>
              </a:rPr>
              <a:t>khích</a:t>
            </a:r>
            <a:r>
              <a:rPr lang="en-US" sz="1600" dirty="0">
                <a:solidFill>
                  <a:schemeClr val="accent1">
                    <a:lumMod val="50000"/>
                  </a:schemeClr>
                </a:solidFill>
              </a:rPr>
              <a:t> DN </a:t>
            </a:r>
            <a:r>
              <a:rPr lang="en-US" sz="1600" dirty="0" err="1">
                <a:solidFill>
                  <a:schemeClr val="accent1">
                    <a:lumMod val="50000"/>
                  </a:schemeClr>
                </a:solidFill>
              </a:rPr>
              <a:t>nâng</a:t>
            </a:r>
            <a:r>
              <a:rPr lang="en-US" sz="1600" dirty="0">
                <a:solidFill>
                  <a:schemeClr val="accent1">
                    <a:lumMod val="50000"/>
                  </a:schemeClr>
                </a:solidFill>
              </a:rPr>
              <a:t> </a:t>
            </a:r>
            <a:r>
              <a:rPr lang="en-US" sz="1600" dirty="0" err="1">
                <a:solidFill>
                  <a:schemeClr val="accent1">
                    <a:lumMod val="50000"/>
                  </a:schemeClr>
                </a:solidFill>
              </a:rPr>
              <a:t>cao</a:t>
            </a:r>
            <a:r>
              <a:rPr lang="en-US" sz="1600" dirty="0">
                <a:solidFill>
                  <a:schemeClr val="accent1">
                    <a:lumMod val="50000"/>
                  </a:schemeClr>
                </a:solidFill>
              </a:rPr>
              <a:t> </a:t>
            </a:r>
            <a:r>
              <a:rPr lang="en-US" sz="1600" dirty="0" err="1">
                <a:solidFill>
                  <a:schemeClr val="accent1">
                    <a:lumMod val="50000"/>
                  </a:schemeClr>
                </a:solidFill>
              </a:rPr>
              <a:t>năng</a:t>
            </a:r>
            <a:r>
              <a:rPr lang="en-US" sz="1600" dirty="0">
                <a:solidFill>
                  <a:schemeClr val="accent1">
                    <a:lumMod val="50000"/>
                  </a:schemeClr>
                </a:solidFill>
              </a:rPr>
              <a:t> </a:t>
            </a:r>
            <a:r>
              <a:rPr lang="en-US" sz="1600" dirty="0" err="1">
                <a:solidFill>
                  <a:schemeClr val="accent1">
                    <a:lumMod val="50000"/>
                  </a:schemeClr>
                </a:solidFill>
              </a:rPr>
              <a:t>lực</a:t>
            </a:r>
            <a:r>
              <a:rPr lang="en-US" sz="1600" dirty="0">
                <a:solidFill>
                  <a:schemeClr val="accent1">
                    <a:lumMod val="50000"/>
                  </a:schemeClr>
                </a:solidFill>
              </a:rPr>
              <a:t> </a:t>
            </a:r>
            <a:r>
              <a:rPr lang="en-US" sz="1600" dirty="0" err="1">
                <a:solidFill>
                  <a:schemeClr val="accent1">
                    <a:lumMod val="50000"/>
                  </a:schemeClr>
                </a:solidFill>
              </a:rPr>
              <a:t>hấp</a:t>
            </a:r>
            <a:r>
              <a:rPr lang="en-US" sz="1600" dirty="0">
                <a:solidFill>
                  <a:schemeClr val="accent1">
                    <a:lumMod val="50000"/>
                  </a:schemeClr>
                </a:solidFill>
              </a:rPr>
              <a:t> </a:t>
            </a:r>
            <a:r>
              <a:rPr lang="en-US" sz="1600" dirty="0" err="1">
                <a:solidFill>
                  <a:schemeClr val="accent1">
                    <a:lumMod val="50000"/>
                  </a:schemeClr>
                </a:solidFill>
              </a:rPr>
              <a:t>thụ</a:t>
            </a:r>
            <a:r>
              <a:rPr lang="en-US" sz="1600" dirty="0">
                <a:solidFill>
                  <a:schemeClr val="accent1">
                    <a:lumMod val="50000"/>
                  </a:schemeClr>
                </a:solidFill>
              </a:rPr>
              <a:t>, </a:t>
            </a:r>
            <a:r>
              <a:rPr lang="en-US" sz="1600" dirty="0" err="1">
                <a:solidFill>
                  <a:schemeClr val="accent1">
                    <a:lumMod val="50000"/>
                  </a:schemeClr>
                </a:solidFill>
              </a:rPr>
              <a:t>đổi</a:t>
            </a:r>
            <a:r>
              <a:rPr lang="en-US" sz="1600" dirty="0">
                <a:solidFill>
                  <a:schemeClr val="accent1">
                    <a:lumMod val="50000"/>
                  </a:schemeClr>
                </a:solidFill>
              </a:rPr>
              <a:t> </a:t>
            </a:r>
            <a:r>
              <a:rPr lang="en-US" sz="1600" dirty="0" err="1">
                <a:solidFill>
                  <a:schemeClr val="accent1">
                    <a:lumMod val="50000"/>
                  </a:schemeClr>
                </a:solidFill>
              </a:rPr>
              <a:t>mới</a:t>
            </a:r>
            <a:r>
              <a:rPr lang="en-US" sz="1600" dirty="0">
                <a:solidFill>
                  <a:schemeClr val="accent1">
                    <a:lumMod val="50000"/>
                  </a:schemeClr>
                </a:solidFill>
              </a:rPr>
              <a:t> </a:t>
            </a:r>
            <a:r>
              <a:rPr lang="en-US" sz="1600" dirty="0" err="1">
                <a:solidFill>
                  <a:schemeClr val="accent1">
                    <a:lumMod val="50000"/>
                  </a:schemeClr>
                </a:solidFill>
              </a:rPr>
              <a:t>công</a:t>
            </a:r>
            <a:r>
              <a:rPr lang="en-US" sz="1600" dirty="0">
                <a:solidFill>
                  <a:schemeClr val="accent1">
                    <a:lumMod val="50000"/>
                  </a:schemeClr>
                </a:solidFill>
              </a:rPr>
              <a:t> </a:t>
            </a:r>
            <a:r>
              <a:rPr lang="en-US" sz="1600" dirty="0" err="1">
                <a:solidFill>
                  <a:schemeClr val="accent1">
                    <a:lumMod val="50000"/>
                  </a:schemeClr>
                </a:solidFill>
              </a:rPr>
              <a:t>nghệ</a:t>
            </a:r>
            <a:r>
              <a:rPr lang="en-US" sz="1600" dirty="0">
                <a:solidFill>
                  <a:schemeClr val="accent1">
                    <a:lumMod val="50000"/>
                  </a:schemeClr>
                </a:solidFill>
              </a:rPr>
              <a:t> </a:t>
            </a:r>
          </a:p>
        </p:txBody>
      </p:sp>
      <p:sp>
        <p:nvSpPr>
          <p:cNvPr id="21" name="Rectangle 20">
            <a:extLst>
              <a:ext uri="{FF2B5EF4-FFF2-40B4-BE49-F238E27FC236}">
                <a16:creationId xmlns:a16="http://schemas.microsoft.com/office/drawing/2014/main" id="{132E002E-FE1E-956C-2043-30DF9E10D9CE}"/>
              </a:ext>
            </a:extLst>
          </p:cNvPr>
          <p:cNvSpPr/>
          <p:nvPr/>
        </p:nvSpPr>
        <p:spPr>
          <a:xfrm>
            <a:off x="4353743" y="2880559"/>
            <a:ext cx="3181407" cy="32254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4B6A62D5-9A94-FC05-F4FD-597CBC02A4A2}"/>
              </a:ext>
            </a:extLst>
          </p:cNvPr>
          <p:cNvSpPr txBox="1">
            <a:spLocks/>
          </p:cNvSpPr>
          <p:nvPr/>
        </p:nvSpPr>
        <p:spPr>
          <a:xfrm>
            <a:off x="4388122" y="2892390"/>
            <a:ext cx="3028678" cy="1699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dirty="0" err="1">
                <a:solidFill>
                  <a:schemeClr val="accent1">
                    <a:lumMod val="50000"/>
                  </a:schemeClr>
                </a:solidFill>
              </a:rPr>
              <a:t>Hoàn</a:t>
            </a:r>
            <a:r>
              <a:rPr lang="en-US" sz="1500" dirty="0">
                <a:solidFill>
                  <a:schemeClr val="accent1">
                    <a:lumMod val="50000"/>
                  </a:schemeClr>
                </a:solidFill>
              </a:rPr>
              <a:t> </a:t>
            </a:r>
            <a:r>
              <a:rPr lang="en-US" sz="1500" dirty="0" err="1">
                <a:solidFill>
                  <a:schemeClr val="accent1">
                    <a:lumMod val="50000"/>
                  </a:schemeClr>
                </a:solidFill>
              </a:rPr>
              <a:t>thiện</a:t>
            </a:r>
            <a:r>
              <a:rPr lang="en-US" sz="1500" dirty="0">
                <a:solidFill>
                  <a:schemeClr val="accent1">
                    <a:lumMod val="50000"/>
                  </a:schemeClr>
                </a:solidFill>
              </a:rPr>
              <a:t> </a:t>
            </a:r>
            <a:r>
              <a:rPr lang="en-US" sz="1500" dirty="0" err="1">
                <a:solidFill>
                  <a:schemeClr val="accent1">
                    <a:lumMod val="50000"/>
                  </a:schemeClr>
                </a:solidFill>
              </a:rPr>
              <a:t>Chương</a:t>
            </a:r>
            <a:r>
              <a:rPr lang="en-US" sz="1500" dirty="0">
                <a:solidFill>
                  <a:schemeClr val="accent1">
                    <a:lumMod val="50000"/>
                  </a:schemeClr>
                </a:solidFill>
              </a:rPr>
              <a:t> trình </a:t>
            </a:r>
            <a:r>
              <a:rPr lang="en-US" sz="1500" dirty="0" err="1">
                <a:solidFill>
                  <a:schemeClr val="accent1">
                    <a:lumMod val="50000"/>
                  </a:schemeClr>
                </a:solidFill>
              </a:rPr>
              <a:t>phát</a:t>
            </a:r>
            <a:r>
              <a:rPr lang="en-US" sz="1500" dirty="0">
                <a:solidFill>
                  <a:schemeClr val="accent1">
                    <a:lumMod val="50000"/>
                  </a:schemeClr>
                </a:solidFill>
              </a:rPr>
              <a:t> </a:t>
            </a:r>
            <a:r>
              <a:rPr lang="en-US" sz="1500" dirty="0" err="1">
                <a:solidFill>
                  <a:schemeClr val="accent1">
                    <a:lumMod val="50000"/>
                  </a:schemeClr>
                </a:solidFill>
              </a:rPr>
              <a:t>triển</a:t>
            </a:r>
            <a:r>
              <a:rPr lang="en-US" sz="1500" dirty="0">
                <a:solidFill>
                  <a:schemeClr val="accent1">
                    <a:lumMod val="50000"/>
                  </a:schemeClr>
                </a:solidFill>
              </a:rPr>
              <a:t> </a:t>
            </a:r>
            <a:r>
              <a:rPr lang="en-US" sz="1500" dirty="0" err="1">
                <a:solidFill>
                  <a:schemeClr val="accent1">
                    <a:lumMod val="50000"/>
                  </a:schemeClr>
                </a:solidFill>
              </a:rPr>
              <a:t>bền</a:t>
            </a:r>
            <a:r>
              <a:rPr lang="en-US" sz="1500" dirty="0">
                <a:solidFill>
                  <a:schemeClr val="accent1">
                    <a:lumMod val="50000"/>
                  </a:schemeClr>
                </a:solidFill>
              </a:rPr>
              <a:t> </a:t>
            </a:r>
            <a:r>
              <a:rPr lang="en-US" sz="1500" dirty="0" err="1">
                <a:solidFill>
                  <a:schemeClr val="accent1">
                    <a:lumMod val="50000"/>
                  </a:schemeClr>
                </a:solidFill>
              </a:rPr>
              <a:t>vững</a:t>
            </a:r>
            <a:r>
              <a:rPr lang="en-US" sz="1500" dirty="0">
                <a:solidFill>
                  <a:schemeClr val="accent1">
                    <a:lumMod val="50000"/>
                  </a:schemeClr>
                </a:solidFill>
              </a:rPr>
              <a:t> </a:t>
            </a:r>
            <a:r>
              <a:rPr lang="en-US" sz="1500" dirty="0" err="1">
                <a:solidFill>
                  <a:schemeClr val="accent1">
                    <a:lumMod val="50000"/>
                  </a:schemeClr>
                </a:solidFill>
              </a:rPr>
              <a:t>ngành</a:t>
            </a:r>
            <a:r>
              <a:rPr lang="en-US" sz="1500" dirty="0">
                <a:solidFill>
                  <a:schemeClr val="accent1">
                    <a:lumMod val="50000"/>
                  </a:schemeClr>
                </a:solidFill>
              </a:rPr>
              <a:t> </a:t>
            </a:r>
            <a:r>
              <a:rPr lang="en-US" sz="1500" dirty="0" err="1">
                <a:solidFill>
                  <a:schemeClr val="accent1">
                    <a:lumMod val="50000"/>
                  </a:schemeClr>
                </a:solidFill>
              </a:rPr>
              <a:t>dệt</a:t>
            </a:r>
            <a:r>
              <a:rPr lang="en-US" sz="1500" dirty="0">
                <a:solidFill>
                  <a:schemeClr val="accent1">
                    <a:lumMod val="50000"/>
                  </a:schemeClr>
                </a:solidFill>
              </a:rPr>
              <a:t> may </a:t>
            </a:r>
            <a:r>
              <a:rPr lang="en-US" sz="1500" dirty="0" err="1">
                <a:solidFill>
                  <a:schemeClr val="accent1">
                    <a:lumMod val="50000"/>
                  </a:schemeClr>
                </a:solidFill>
              </a:rPr>
              <a:t>và</a:t>
            </a:r>
            <a:r>
              <a:rPr lang="en-US" sz="1500" dirty="0">
                <a:solidFill>
                  <a:schemeClr val="accent1">
                    <a:lumMod val="50000"/>
                  </a:schemeClr>
                </a:solidFill>
              </a:rPr>
              <a:t> da </a:t>
            </a:r>
            <a:r>
              <a:rPr lang="en-US" sz="1500" dirty="0" err="1">
                <a:solidFill>
                  <a:schemeClr val="accent1">
                    <a:lumMod val="50000"/>
                  </a:schemeClr>
                </a:solidFill>
              </a:rPr>
              <a:t>giày</a:t>
            </a:r>
            <a:r>
              <a:rPr lang="en-US" sz="1500" dirty="0">
                <a:solidFill>
                  <a:schemeClr val="accent1">
                    <a:lumMod val="50000"/>
                  </a:schemeClr>
                </a:solidFill>
              </a:rPr>
              <a:t> </a:t>
            </a:r>
            <a:r>
              <a:rPr lang="en-US" sz="1500" dirty="0" err="1">
                <a:solidFill>
                  <a:schemeClr val="accent1">
                    <a:lumMod val="50000"/>
                  </a:schemeClr>
                </a:solidFill>
              </a:rPr>
              <a:t>giai</a:t>
            </a:r>
            <a:r>
              <a:rPr lang="en-US" sz="1500" dirty="0">
                <a:solidFill>
                  <a:schemeClr val="accent1">
                    <a:lumMod val="50000"/>
                  </a:schemeClr>
                </a:solidFill>
              </a:rPr>
              <a:t> </a:t>
            </a:r>
            <a:r>
              <a:rPr lang="en-US" sz="1500" dirty="0" err="1">
                <a:solidFill>
                  <a:schemeClr val="accent1">
                    <a:lumMod val="50000"/>
                  </a:schemeClr>
                </a:solidFill>
              </a:rPr>
              <a:t>đoạn</a:t>
            </a:r>
            <a:r>
              <a:rPr lang="en-US" sz="1500" dirty="0">
                <a:solidFill>
                  <a:schemeClr val="accent1">
                    <a:lumMod val="50000"/>
                  </a:schemeClr>
                </a:solidFill>
              </a:rPr>
              <a:t> 2025-2035 (</a:t>
            </a:r>
            <a:r>
              <a:rPr lang="en-US" sz="1500" dirty="0" err="1">
                <a:solidFill>
                  <a:schemeClr val="accent1">
                    <a:lumMod val="50000"/>
                  </a:schemeClr>
                </a:solidFill>
              </a:rPr>
              <a:t>hoàn</a:t>
            </a:r>
            <a:r>
              <a:rPr lang="en-US" sz="1500" dirty="0">
                <a:solidFill>
                  <a:schemeClr val="accent1">
                    <a:lumMod val="50000"/>
                  </a:schemeClr>
                </a:solidFill>
              </a:rPr>
              <a:t> </a:t>
            </a:r>
            <a:r>
              <a:rPr lang="en-US" sz="1500" dirty="0" err="1">
                <a:solidFill>
                  <a:schemeClr val="accent1">
                    <a:lumMod val="50000"/>
                  </a:schemeClr>
                </a:solidFill>
              </a:rPr>
              <a:t>thành</a:t>
            </a:r>
            <a:r>
              <a:rPr lang="en-US" sz="1500" dirty="0">
                <a:solidFill>
                  <a:schemeClr val="accent1">
                    <a:lumMod val="50000"/>
                  </a:schemeClr>
                </a:solidFill>
              </a:rPr>
              <a:t> 2024)</a:t>
            </a:r>
          </a:p>
          <a:p>
            <a:pPr algn="just"/>
            <a:r>
              <a:rPr lang="en-US" sz="1500" dirty="0" err="1">
                <a:solidFill>
                  <a:schemeClr val="accent1">
                    <a:lumMod val="50000"/>
                  </a:schemeClr>
                </a:solidFill>
              </a:rPr>
              <a:t>Xây</a:t>
            </a:r>
            <a:r>
              <a:rPr lang="en-US" sz="1500" dirty="0">
                <a:solidFill>
                  <a:schemeClr val="accent1">
                    <a:lumMod val="50000"/>
                  </a:schemeClr>
                </a:solidFill>
              </a:rPr>
              <a:t> </a:t>
            </a:r>
            <a:r>
              <a:rPr lang="en-US" sz="1500" dirty="0" err="1">
                <a:solidFill>
                  <a:schemeClr val="accent1">
                    <a:lumMod val="50000"/>
                  </a:schemeClr>
                </a:solidFill>
              </a:rPr>
              <a:t>dựng</a:t>
            </a:r>
            <a:r>
              <a:rPr lang="en-US" sz="1500" dirty="0">
                <a:solidFill>
                  <a:schemeClr val="accent1">
                    <a:lumMod val="50000"/>
                  </a:schemeClr>
                </a:solidFill>
              </a:rPr>
              <a:t> </a:t>
            </a:r>
            <a:r>
              <a:rPr lang="en-US" sz="1500" dirty="0" err="1">
                <a:solidFill>
                  <a:schemeClr val="accent1">
                    <a:lumMod val="50000"/>
                  </a:schemeClr>
                </a:solidFill>
              </a:rPr>
              <a:t>Nghị</a:t>
            </a:r>
            <a:r>
              <a:rPr lang="en-US" sz="1500" dirty="0">
                <a:solidFill>
                  <a:schemeClr val="accent1">
                    <a:lumMod val="50000"/>
                  </a:schemeClr>
                </a:solidFill>
              </a:rPr>
              <a:t> </a:t>
            </a:r>
            <a:r>
              <a:rPr lang="en-US" sz="1500" dirty="0" err="1">
                <a:solidFill>
                  <a:schemeClr val="accent1">
                    <a:lumMod val="50000"/>
                  </a:schemeClr>
                </a:solidFill>
              </a:rPr>
              <a:t>định</a:t>
            </a:r>
            <a:r>
              <a:rPr lang="en-US" sz="1500" dirty="0">
                <a:solidFill>
                  <a:schemeClr val="accent1">
                    <a:lumMod val="50000"/>
                  </a:schemeClr>
                </a:solidFill>
              </a:rPr>
              <a:t> </a:t>
            </a:r>
            <a:r>
              <a:rPr lang="en-US" sz="1500" dirty="0" err="1">
                <a:solidFill>
                  <a:schemeClr val="accent1">
                    <a:lumMod val="50000"/>
                  </a:schemeClr>
                </a:solidFill>
              </a:rPr>
              <a:t>về</a:t>
            </a:r>
            <a:r>
              <a:rPr lang="en-US" sz="1500" dirty="0">
                <a:solidFill>
                  <a:schemeClr val="accent1">
                    <a:lumMod val="50000"/>
                  </a:schemeClr>
                </a:solidFill>
              </a:rPr>
              <a:t> </a:t>
            </a:r>
            <a:r>
              <a:rPr lang="en-US" sz="1500" dirty="0" err="1">
                <a:solidFill>
                  <a:schemeClr val="accent1">
                    <a:lumMod val="50000"/>
                  </a:schemeClr>
                </a:solidFill>
              </a:rPr>
              <a:t>điều</a:t>
            </a:r>
            <a:r>
              <a:rPr lang="en-US" sz="1500" dirty="0">
                <a:solidFill>
                  <a:schemeClr val="accent1">
                    <a:lumMod val="50000"/>
                  </a:schemeClr>
                </a:solidFill>
              </a:rPr>
              <a:t> </a:t>
            </a:r>
            <a:r>
              <a:rPr lang="en-US" sz="1500" dirty="0" err="1">
                <a:solidFill>
                  <a:schemeClr val="accent1">
                    <a:lumMod val="50000"/>
                  </a:schemeClr>
                </a:solidFill>
              </a:rPr>
              <a:t>kiện</a:t>
            </a:r>
            <a:r>
              <a:rPr lang="en-US" sz="1500" dirty="0">
                <a:solidFill>
                  <a:schemeClr val="accent1">
                    <a:lumMod val="50000"/>
                  </a:schemeClr>
                </a:solidFill>
              </a:rPr>
              <a:t> </a:t>
            </a:r>
            <a:r>
              <a:rPr lang="en-US" sz="1500" dirty="0" err="1">
                <a:solidFill>
                  <a:schemeClr val="accent1">
                    <a:lumMod val="50000"/>
                  </a:schemeClr>
                </a:solidFill>
              </a:rPr>
              <a:t>đầu</a:t>
            </a:r>
            <a:r>
              <a:rPr lang="en-US" sz="1500" dirty="0">
                <a:solidFill>
                  <a:schemeClr val="accent1">
                    <a:lumMod val="50000"/>
                  </a:schemeClr>
                </a:solidFill>
              </a:rPr>
              <a:t> </a:t>
            </a:r>
            <a:r>
              <a:rPr lang="en-US" sz="1500" dirty="0" err="1">
                <a:solidFill>
                  <a:schemeClr val="accent1">
                    <a:lumMod val="50000"/>
                  </a:schemeClr>
                </a:solidFill>
              </a:rPr>
              <a:t>tư</a:t>
            </a:r>
            <a:r>
              <a:rPr lang="en-US" sz="1500" dirty="0">
                <a:solidFill>
                  <a:schemeClr val="accent1">
                    <a:lumMod val="50000"/>
                  </a:schemeClr>
                </a:solidFill>
              </a:rPr>
              <a:t> </a:t>
            </a:r>
            <a:r>
              <a:rPr lang="en-US" sz="1500" dirty="0" err="1">
                <a:solidFill>
                  <a:schemeClr val="accent1">
                    <a:lumMod val="50000"/>
                  </a:schemeClr>
                </a:solidFill>
              </a:rPr>
              <a:t>kinh</a:t>
            </a:r>
            <a:r>
              <a:rPr lang="en-US" sz="1500" dirty="0">
                <a:solidFill>
                  <a:schemeClr val="accent1">
                    <a:lumMod val="50000"/>
                  </a:schemeClr>
                </a:solidFill>
              </a:rPr>
              <a:t> </a:t>
            </a:r>
            <a:r>
              <a:rPr lang="en-US" sz="1500" dirty="0" err="1">
                <a:solidFill>
                  <a:schemeClr val="accent1">
                    <a:lumMod val="50000"/>
                  </a:schemeClr>
                </a:solidFill>
              </a:rPr>
              <a:t>doanh</a:t>
            </a:r>
            <a:r>
              <a:rPr lang="en-US" sz="1500" dirty="0">
                <a:solidFill>
                  <a:schemeClr val="accent1">
                    <a:lumMod val="50000"/>
                  </a:schemeClr>
                </a:solidFill>
              </a:rPr>
              <a:t> </a:t>
            </a:r>
            <a:r>
              <a:rPr lang="en-US" sz="1500" dirty="0" err="1">
                <a:solidFill>
                  <a:schemeClr val="accent1">
                    <a:lumMod val="50000"/>
                  </a:schemeClr>
                </a:solidFill>
              </a:rPr>
              <a:t>đối</a:t>
            </a:r>
            <a:r>
              <a:rPr lang="en-US" sz="1500" dirty="0">
                <a:solidFill>
                  <a:schemeClr val="accent1">
                    <a:lumMod val="50000"/>
                  </a:schemeClr>
                </a:solidFill>
              </a:rPr>
              <a:t> </a:t>
            </a:r>
            <a:r>
              <a:rPr lang="en-US" sz="1500" dirty="0" err="1">
                <a:solidFill>
                  <a:schemeClr val="accent1">
                    <a:lumMod val="50000"/>
                  </a:schemeClr>
                </a:solidFill>
              </a:rPr>
              <a:t>với</a:t>
            </a:r>
            <a:r>
              <a:rPr lang="en-US" sz="1500" dirty="0">
                <a:solidFill>
                  <a:schemeClr val="accent1">
                    <a:lumMod val="50000"/>
                  </a:schemeClr>
                </a:solidFill>
              </a:rPr>
              <a:t> </a:t>
            </a:r>
            <a:r>
              <a:rPr lang="en-US" sz="1500" dirty="0" err="1">
                <a:solidFill>
                  <a:schemeClr val="accent1">
                    <a:lumMod val="50000"/>
                  </a:schemeClr>
                </a:solidFill>
              </a:rPr>
              <a:t>các</a:t>
            </a:r>
            <a:r>
              <a:rPr lang="en-US" sz="1500" dirty="0">
                <a:solidFill>
                  <a:schemeClr val="accent1">
                    <a:lumMod val="50000"/>
                  </a:schemeClr>
                </a:solidFill>
              </a:rPr>
              <a:t> </a:t>
            </a:r>
            <a:r>
              <a:rPr lang="en-US" sz="1500" dirty="0" err="1">
                <a:solidFill>
                  <a:schemeClr val="accent1">
                    <a:lumMod val="50000"/>
                  </a:schemeClr>
                </a:solidFill>
              </a:rPr>
              <a:t>ngành</a:t>
            </a:r>
            <a:r>
              <a:rPr lang="en-US" sz="1500" dirty="0">
                <a:solidFill>
                  <a:schemeClr val="accent1">
                    <a:lumMod val="50000"/>
                  </a:schemeClr>
                </a:solidFill>
              </a:rPr>
              <a:t> </a:t>
            </a:r>
            <a:r>
              <a:rPr lang="en-US" sz="1500" dirty="0" err="1">
                <a:solidFill>
                  <a:schemeClr val="accent1">
                    <a:lumMod val="50000"/>
                  </a:schemeClr>
                </a:solidFill>
              </a:rPr>
              <a:t>công</a:t>
            </a:r>
            <a:r>
              <a:rPr lang="en-US" sz="1500" dirty="0">
                <a:solidFill>
                  <a:schemeClr val="accent1">
                    <a:lumMod val="50000"/>
                  </a:schemeClr>
                </a:solidFill>
              </a:rPr>
              <a:t> </a:t>
            </a:r>
            <a:r>
              <a:rPr lang="en-US" sz="1500" dirty="0" err="1">
                <a:solidFill>
                  <a:schemeClr val="accent1">
                    <a:lumMod val="50000"/>
                  </a:schemeClr>
                </a:solidFill>
              </a:rPr>
              <a:t>nghiệp</a:t>
            </a:r>
            <a:r>
              <a:rPr lang="en-US" sz="1500" dirty="0">
                <a:solidFill>
                  <a:schemeClr val="accent1">
                    <a:lumMod val="50000"/>
                  </a:schemeClr>
                </a:solidFill>
              </a:rPr>
              <a:t> </a:t>
            </a:r>
            <a:r>
              <a:rPr lang="en-US" sz="1500" dirty="0" err="1">
                <a:solidFill>
                  <a:schemeClr val="accent1">
                    <a:lumMod val="50000"/>
                  </a:schemeClr>
                </a:solidFill>
              </a:rPr>
              <a:t>thực</a:t>
            </a:r>
            <a:r>
              <a:rPr lang="en-US" sz="1500" dirty="0">
                <a:solidFill>
                  <a:schemeClr val="accent1">
                    <a:lumMod val="50000"/>
                  </a:schemeClr>
                </a:solidFill>
              </a:rPr>
              <a:t> </a:t>
            </a:r>
            <a:r>
              <a:rPr lang="en-US" sz="1500" dirty="0" err="1">
                <a:solidFill>
                  <a:schemeClr val="accent1">
                    <a:lumMod val="50000"/>
                  </a:schemeClr>
                </a:solidFill>
              </a:rPr>
              <a:t>phẩm</a:t>
            </a:r>
            <a:endParaRPr lang="en-US" sz="1500" dirty="0">
              <a:solidFill>
                <a:schemeClr val="accent1">
                  <a:lumMod val="50000"/>
                </a:schemeClr>
              </a:solidFill>
            </a:endParaRPr>
          </a:p>
          <a:p>
            <a:pPr algn="just"/>
            <a:r>
              <a:rPr lang="en-US" sz="1500" dirty="0" err="1">
                <a:solidFill>
                  <a:schemeClr val="accent1">
                    <a:lumMod val="50000"/>
                  </a:schemeClr>
                </a:solidFill>
              </a:rPr>
              <a:t>Đề</a:t>
            </a:r>
            <a:r>
              <a:rPr lang="en-US" sz="1500" dirty="0">
                <a:solidFill>
                  <a:schemeClr val="accent1">
                    <a:lumMod val="50000"/>
                  </a:schemeClr>
                </a:solidFill>
              </a:rPr>
              <a:t> </a:t>
            </a:r>
            <a:r>
              <a:rPr lang="en-US" sz="1500" dirty="0" err="1">
                <a:solidFill>
                  <a:schemeClr val="accent1">
                    <a:lumMod val="50000"/>
                  </a:schemeClr>
                </a:solidFill>
              </a:rPr>
              <a:t>xuất</a:t>
            </a:r>
            <a:r>
              <a:rPr lang="en-US" sz="1500" dirty="0">
                <a:solidFill>
                  <a:schemeClr val="accent1">
                    <a:lumMod val="50000"/>
                  </a:schemeClr>
                </a:solidFill>
              </a:rPr>
              <a:t> </a:t>
            </a:r>
            <a:r>
              <a:rPr lang="en-US" sz="1500" dirty="0" err="1">
                <a:solidFill>
                  <a:schemeClr val="accent1">
                    <a:lumMod val="50000"/>
                  </a:schemeClr>
                </a:solidFill>
              </a:rPr>
              <a:t>xây</a:t>
            </a:r>
            <a:r>
              <a:rPr lang="en-US" sz="1500" dirty="0">
                <a:solidFill>
                  <a:schemeClr val="accent1">
                    <a:lumMod val="50000"/>
                  </a:schemeClr>
                </a:solidFill>
              </a:rPr>
              <a:t> </a:t>
            </a:r>
            <a:r>
              <a:rPr lang="en-US" sz="1500" dirty="0" err="1">
                <a:solidFill>
                  <a:schemeClr val="accent1">
                    <a:lumMod val="50000"/>
                  </a:schemeClr>
                </a:solidFill>
              </a:rPr>
              <a:t>dựng</a:t>
            </a:r>
            <a:r>
              <a:rPr lang="en-US" sz="1500" dirty="0">
                <a:solidFill>
                  <a:schemeClr val="accent1">
                    <a:lumMod val="50000"/>
                  </a:schemeClr>
                </a:solidFill>
              </a:rPr>
              <a:t> </a:t>
            </a:r>
            <a:r>
              <a:rPr lang="en-US" sz="1500" dirty="0" err="1">
                <a:solidFill>
                  <a:schemeClr val="accent1">
                    <a:lumMod val="50000"/>
                  </a:schemeClr>
                </a:solidFill>
              </a:rPr>
              <a:t>Dự</a:t>
            </a:r>
            <a:r>
              <a:rPr lang="en-US" sz="1500" dirty="0">
                <a:solidFill>
                  <a:schemeClr val="accent1">
                    <a:lumMod val="50000"/>
                  </a:schemeClr>
                </a:solidFill>
              </a:rPr>
              <a:t> </a:t>
            </a:r>
            <a:r>
              <a:rPr lang="en-US" sz="1500" dirty="0" err="1">
                <a:solidFill>
                  <a:schemeClr val="accent1">
                    <a:lumMod val="50000"/>
                  </a:schemeClr>
                </a:solidFill>
              </a:rPr>
              <a:t>án</a:t>
            </a:r>
            <a:r>
              <a:rPr lang="en-US" sz="1500" dirty="0">
                <a:solidFill>
                  <a:schemeClr val="accent1">
                    <a:lumMod val="50000"/>
                  </a:schemeClr>
                </a:solidFill>
              </a:rPr>
              <a:t> </a:t>
            </a:r>
            <a:r>
              <a:rPr lang="en-US" sz="1500" dirty="0" err="1">
                <a:solidFill>
                  <a:schemeClr val="accent1">
                    <a:lumMod val="50000"/>
                  </a:schemeClr>
                </a:solidFill>
              </a:rPr>
              <a:t>Luật</a:t>
            </a:r>
            <a:r>
              <a:rPr lang="en-US" sz="1500" dirty="0">
                <a:solidFill>
                  <a:schemeClr val="accent1">
                    <a:lumMod val="50000"/>
                  </a:schemeClr>
                </a:solidFill>
              </a:rPr>
              <a:t> </a:t>
            </a:r>
            <a:r>
              <a:rPr lang="en-US" sz="1500" dirty="0" err="1">
                <a:solidFill>
                  <a:schemeClr val="accent1">
                    <a:lumMod val="50000"/>
                  </a:schemeClr>
                </a:solidFill>
              </a:rPr>
              <a:t>Công</a:t>
            </a:r>
            <a:r>
              <a:rPr lang="en-US" sz="1500" dirty="0">
                <a:solidFill>
                  <a:schemeClr val="accent1">
                    <a:lumMod val="50000"/>
                  </a:schemeClr>
                </a:solidFill>
              </a:rPr>
              <a:t> </a:t>
            </a:r>
            <a:r>
              <a:rPr lang="en-US" sz="1500" dirty="0" err="1">
                <a:solidFill>
                  <a:schemeClr val="accent1">
                    <a:lumMod val="50000"/>
                  </a:schemeClr>
                </a:solidFill>
              </a:rPr>
              <a:t>nghiệp</a:t>
            </a:r>
            <a:r>
              <a:rPr lang="en-US" sz="1500" dirty="0">
                <a:solidFill>
                  <a:schemeClr val="accent1">
                    <a:lumMod val="50000"/>
                  </a:schemeClr>
                </a:solidFill>
              </a:rPr>
              <a:t> </a:t>
            </a:r>
            <a:r>
              <a:rPr lang="en-US" sz="1500" dirty="0" err="1">
                <a:solidFill>
                  <a:schemeClr val="accent1">
                    <a:lumMod val="50000"/>
                  </a:schemeClr>
                </a:solidFill>
              </a:rPr>
              <a:t>trọng</a:t>
            </a:r>
            <a:r>
              <a:rPr lang="en-US" sz="1500" dirty="0">
                <a:solidFill>
                  <a:schemeClr val="accent1">
                    <a:lumMod val="50000"/>
                  </a:schemeClr>
                </a:solidFill>
              </a:rPr>
              <a:t> </a:t>
            </a:r>
            <a:r>
              <a:rPr lang="en-US" sz="1500" dirty="0" err="1">
                <a:solidFill>
                  <a:schemeClr val="accent1">
                    <a:lumMod val="50000"/>
                  </a:schemeClr>
                </a:solidFill>
              </a:rPr>
              <a:t>điểm</a:t>
            </a:r>
            <a:r>
              <a:rPr lang="en-US" sz="1500" dirty="0">
                <a:solidFill>
                  <a:schemeClr val="accent1">
                    <a:lumMod val="50000"/>
                  </a:schemeClr>
                </a:solidFill>
              </a:rPr>
              <a:t> (</a:t>
            </a:r>
            <a:r>
              <a:rPr lang="en-US" sz="1500" dirty="0" err="1">
                <a:solidFill>
                  <a:schemeClr val="accent1">
                    <a:lumMod val="50000"/>
                  </a:schemeClr>
                </a:solidFill>
              </a:rPr>
              <a:t>hoàn</a:t>
            </a:r>
            <a:r>
              <a:rPr lang="en-US" sz="1500" dirty="0">
                <a:solidFill>
                  <a:schemeClr val="accent1">
                    <a:lumMod val="50000"/>
                  </a:schemeClr>
                </a:solidFill>
              </a:rPr>
              <a:t> </a:t>
            </a:r>
            <a:r>
              <a:rPr lang="en-US" sz="1500" dirty="0" err="1">
                <a:solidFill>
                  <a:schemeClr val="accent1">
                    <a:lumMod val="50000"/>
                  </a:schemeClr>
                </a:solidFill>
              </a:rPr>
              <a:t>thành</a:t>
            </a:r>
            <a:r>
              <a:rPr lang="en-US" sz="1500" dirty="0">
                <a:solidFill>
                  <a:schemeClr val="accent1">
                    <a:lumMod val="50000"/>
                  </a:schemeClr>
                </a:solidFill>
              </a:rPr>
              <a:t> 2025)</a:t>
            </a:r>
          </a:p>
          <a:p>
            <a:pPr algn="just"/>
            <a:r>
              <a:rPr lang="en-US" sz="1500" dirty="0" err="1">
                <a:solidFill>
                  <a:schemeClr val="accent1">
                    <a:lumMod val="50000"/>
                  </a:schemeClr>
                </a:solidFill>
              </a:rPr>
              <a:t>Tổ</a:t>
            </a:r>
            <a:r>
              <a:rPr lang="en-US" sz="1500" dirty="0">
                <a:solidFill>
                  <a:schemeClr val="accent1">
                    <a:lumMod val="50000"/>
                  </a:schemeClr>
                </a:solidFill>
              </a:rPr>
              <a:t> </a:t>
            </a:r>
            <a:r>
              <a:rPr lang="en-US" sz="1500" dirty="0" err="1">
                <a:solidFill>
                  <a:schemeClr val="accent1">
                    <a:lumMod val="50000"/>
                  </a:schemeClr>
                </a:solidFill>
              </a:rPr>
              <a:t>chức</a:t>
            </a:r>
            <a:r>
              <a:rPr lang="en-US" sz="1500" dirty="0">
                <a:solidFill>
                  <a:schemeClr val="accent1">
                    <a:lumMod val="50000"/>
                  </a:schemeClr>
                </a:solidFill>
              </a:rPr>
              <a:t> </a:t>
            </a:r>
            <a:r>
              <a:rPr lang="en-US" sz="1500" dirty="0" err="1">
                <a:solidFill>
                  <a:schemeClr val="accent1">
                    <a:lumMod val="50000"/>
                  </a:schemeClr>
                </a:solidFill>
              </a:rPr>
              <a:t>thực</a:t>
            </a:r>
            <a:r>
              <a:rPr lang="en-US" sz="1500" dirty="0">
                <a:solidFill>
                  <a:schemeClr val="accent1">
                    <a:lumMod val="50000"/>
                  </a:schemeClr>
                </a:solidFill>
              </a:rPr>
              <a:t> </a:t>
            </a:r>
            <a:r>
              <a:rPr lang="en-US" sz="1500" dirty="0" err="1">
                <a:solidFill>
                  <a:schemeClr val="accent1">
                    <a:lumMod val="50000"/>
                  </a:schemeClr>
                </a:solidFill>
              </a:rPr>
              <a:t>hiện</a:t>
            </a:r>
            <a:r>
              <a:rPr lang="en-US" sz="1500" dirty="0">
                <a:solidFill>
                  <a:schemeClr val="accent1">
                    <a:lumMod val="50000"/>
                  </a:schemeClr>
                </a:solidFill>
              </a:rPr>
              <a:t> </a:t>
            </a:r>
            <a:r>
              <a:rPr lang="en-US" sz="1500" dirty="0" err="1">
                <a:solidFill>
                  <a:schemeClr val="accent1">
                    <a:lumMod val="50000"/>
                  </a:schemeClr>
                </a:solidFill>
              </a:rPr>
              <a:t>Chiến</a:t>
            </a:r>
            <a:r>
              <a:rPr lang="en-US" sz="1500" dirty="0">
                <a:solidFill>
                  <a:schemeClr val="accent1">
                    <a:lumMod val="50000"/>
                  </a:schemeClr>
                </a:solidFill>
              </a:rPr>
              <a:t> </a:t>
            </a:r>
            <a:r>
              <a:rPr lang="en-US" sz="1500" dirty="0" err="1">
                <a:solidFill>
                  <a:schemeClr val="accent1">
                    <a:lumMod val="50000"/>
                  </a:schemeClr>
                </a:solidFill>
              </a:rPr>
              <a:t>lược</a:t>
            </a:r>
            <a:r>
              <a:rPr lang="en-US" sz="1500" dirty="0">
                <a:solidFill>
                  <a:schemeClr val="accent1">
                    <a:lumMod val="50000"/>
                  </a:schemeClr>
                </a:solidFill>
              </a:rPr>
              <a:t> </a:t>
            </a:r>
            <a:r>
              <a:rPr lang="en-US" sz="1500" dirty="0" err="1">
                <a:solidFill>
                  <a:schemeClr val="accent1">
                    <a:lumMod val="50000"/>
                  </a:schemeClr>
                </a:solidFill>
              </a:rPr>
              <a:t>phát</a:t>
            </a:r>
            <a:r>
              <a:rPr lang="en-US" sz="1500" dirty="0">
                <a:solidFill>
                  <a:schemeClr val="accent1">
                    <a:lumMod val="50000"/>
                  </a:schemeClr>
                </a:solidFill>
              </a:rPr>
              <a:t> </a:t>
            </a:r>
            <a:r>
              <a:rPr lang="en-US" sz="1500" dirty="0" err="1">
                <a:solidFill>
                  <a:schemeClr val="accent1">
                    <a:lumMod val="50000"/>
                  </a:schemeClr>
                </a:solidFill>
              </a:rPr>
              <a:t>triển</a:t>
            </a:r>
            <a:r>
              <a:rPr lang="en-US" sz="1500" dirty="0">
                <a:solidFill>
                  <a:schemeClr val="accent1">
                    <a:lumMod val="50000"/>
                  </a:schemeClr>
                </a:solidFill>
              </a:rPr>
              <a:t> </a:t>
            </a:r>
            <a:r>
              <a:rPr lang="en-US" sz="1500" dirty="0" err="1">
                <a:solidFill>
                  <a:schemeClr val="accent1">
                    <a:lumMod val="50000"/>
                  </a:schemeClr>
                </a:solidFill>
              </a:rPr>
              <a:t>ngành</a:t>
            </a:r>
            <a:r>
              <a:rPr lang="en-US" sz="1500" dirty="0">
                <a:solidFill>
                  <a:schemeClr val="accent1">
                    <a:lumMod val="50000"/>
                  </a:schemeClr>
                </a:solidFill>
              </a:rPr>
              <a:t> </a:t>
            </a:r>
            <a:r>
              <a:rPr lang="en-US" sz="1500" dirty="0" err="1">
                <a:solidFill>
                  <a:schemeClr val="accent1">
                    <a:lumMod val="50000"/>
                  </a:schemeClr>
                </a:solidFill>
              </a:rPr>
              <a:t>năng</a:t>
            </a:r>
            <a:r>
              <a:rPr lang="en-US" sz="1500" dirty="0">
                <a:solidFill>
                  <a:schemeClr val="accent1">
                    <a:lumMod val="50000"/>
                  </a:schemeClr>
                </a:solidFill>
              </a:rPr>
              <a:t> </a:t>
            </a:r>
            <a:r>
              <a:rPr lang="en-US" sz="1500" dirty="0" err="1">
                <a:solidFill>
                  <a:schemeClr val="accent1">
                    <a:lumMod val="50000"/>
                  </a:schemeClr>
                </a:solidFill>
              </a:rPr>
              <a:t>lượng</a:t>
            </a:r>
            <a:r>
              <a:rPr lang="en-US" sz="1500" dirty="0">
                <a:solidFill>
                  <a:schemeClr val="accent1">
                    <a:lumMod val="50000"/>
                  </a:schemeClr>
                </a:solidFill>
              </a:rPr>
              <a:t> hydrogen</a:t>
            </a:r>
          </a:p>
        </p:txBody>
      </p:sp>
      <p:sp>
        <p:nvSpPr>
          <p:cNvPr id="8" name="Content Placeholder 2">
            <a:extLst>
              <a:ext uri="{FF2B5EF4-FFF2-40B4-BE49-F238E27FC236}">
                <a16:creationId xmlns:a16="http://schemas.microsoft.com/office/drawing/2014/main" id="{F018417D-F9E0-B054-D024-8DF9F46C8265}"/>
              </a:ext>
            </a:extLst>
          </p:cNvPr>
          <p:cNvSpPr txBox="1">
            <a:spLocks/>
          </p:cNvSpPr>
          <p:nvPr/>
        </p:nvSpPr>
        <p:spPr>
          <a:xfrm>
            <a:off x="1096550"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dirty="0">
                <a:solidFill>
                  <a:schemeClr val="accent1">
                    <a:lumMod val="50000"/>
                  </a:schemeClr>
                </a:solidFill>
              </a:rPr>
              <a:t>Hoàn </a:t>
            </a:r>
            <a:r>
              <a:rPr lang="en-US" sz="1500" dirty="0" err="1">
                <a:solidFill>
                  <a:schemeClr val="accent1">
                    <a:lumMod val="50000"/>
                  </a:schemeClr>
                </a:solidFill>
              </a:rPr>
              <a:t>thiện</a:t>
            </a:r>
            <a:r>
              <a:rPr lang="en-US" sz="1500" dirty="0">
                <a:solidFill>
                  <a:schemeClr val="accent1">
                    <a:lumMod val="50000"/>
                  </a:schemeClr>
                </a:solidFill>
              </a:rPr>
              <a:t> </a:t>
            </a:r>
            <a:r>
              <a:rPr lang="en-US" sz="1500" dirty="0" err="1">
                <a:solidFill>
                  <a:schemeClr val="accent1">
                    <a:lumMod val="50000"/>
                  </a:schemeClr>
                </a:solidFill>
              </a:rPr>
              <a:t>sửa</a:t>
            </a:r>
            <a:r>
              <a:rPr lang="en-US" sz="1500" dirty="0">
                <a:solidFill>
                  <a:schemeClr val="accent1">
                    <a:lumMod val="50000"/>
                  </a:schemeClr>
                </a:solidFill>
              </a:rPr>
              <a:t> </a:t>
            </a:r>
            <a:r>
              <a:rPr lang="en-US" sz="1500" dirty="0" err="1">
                <a:solidFill>
                  <a:schemeClr val="accent1">
                    <a:lumMod val="50000"/>
                  </a:schemeClr>
                </a:solidFill>
              </a:rPr>
              <a:t>đổi</a:t>
            </a:r>
            <a:r>
              <a:rPr lang="en-US" sz="1500" dirty="0">
                <a:solidFill>
                  <a:schemeClr val="accent1">
                    <a:lumMod val="50000"/>
                  </a:schemeClr>
                </a:solidFill>
              </a:rPr>
              <a:t>, </a:t>
            </a:r>
            <a:r>
              <a:rPr lang="en-US" sz="1500" dirty="0" err="1">
                <a:solidFill>
                  <a:schemeClr val="accent1">
                    <a:lumMod val="50000"/>
                  </a:schemeClr>
                </a:solidFill>
              </a:rPr>
              <a:t>bổ</a:t>
            </a:r>
            <a:r>
              <a:rPr lang="en-US" sz="1500" dirty="0">
                <a:solidFill>
                  <a:schemeClr val="accent1">
                    <a:lumMod val="50000"/>
                  </a:schemeClr>
                </a:solidFill>
              </a:rPr>
              <a:t> sung </a:t>
            </a:r>
            <a:r>
              <a:rPr lang="en-US" sz="1500" dirty="0" err="1">
                <a:solidFill>
                  <a:schemeClr val="accent1">
                    <a:lumMod val="50000"/>
                  </a:schemeClr>
                </a:solidFill>
              </a:rPr>
              <a:t>Nghị</a:t>
            </a:r>
            <a:r>
              <a:rPr lang="en-US" sz="1500" dirty="0">
                <a:solidFill>
                  <a:schemeClr val="accent1">
                    <a:lumMod val="50000"/>
                  </a:schemeClr>
                </a:solidFill>
              </a:rPr>
              <a:t> </a:t>
            </a:r>
            <a:r>
              <a:rPr lang="en-US" sz="1500" dirty="0" err="1">
                <a:solidFill>
                  <a:schemeClr val="accent1">
                    <a:lumMod val="50000"/>
                  </a:schemeClr>
                </a:solidFill>
              </a:rPr>
              <a:t>định</a:t>
            </a:r>
            <a:r>
              <a:rPr lang="en-US" sz="1500" dirty="0">
                <a:solidFill>
                  <a:schemeClr val="accent1">
                    <a:lumMod val="50000"/>
                  </a:schemeClr>
                </a:solidFill>
              </a:rPr>
              <a:t> </a:t>
            </a:r>
            <a:r>
              <a:rPr lang="en-US" sz="1500" dirty="0" err="1">
                <a:solidFill>
                  <a:schemeClr val="accent1">
                    <a:lumMod val="50000"/>
                  </a:schemeClr>
                </a:solidFill>
              </a:rPr>
              <a:t>số</a:t>
            </a:r>
            <a:r>
              <a:rPr lang="en-US" sz="1500" dirty="0">
                <a:solidFill>
                  <a:schemeClr val="accent1">
                    <a:lumMod val="50000"/>
                  </a:schemeClr>
                </a:solidFill>
              </a:rPr>
              <a:t> 111/2015/NĐ-CP </a:t>
            </a:r>
            <a:r>
              <a:rPr lang="en-US" sz="1500" dirty="0" err="1">
                <a:solidFill>
                  <a:schemeClr val="accent1">
                    <a:lumMod val="50000"/>
                  </a:schemeClr>
                </a:solidFill>
              </a:rPr>
              <a:t>về</a:t>
            </a:r>
            <a:r>
              <a:rPr lang="en-US" sz="1500" dirty="0">
                <a:solidFill>
                  <a:schemeClr val="accent1">
                    <a:lumMod val="50000"/>
                  </a:schemeClr>
                </a:solidFill>
              </a:rPr>
              <a:t> </a:t>
            </a:r>
            <a:r>
              <a:rPr lang="en-US" sz="1500" dirty="0" err="1">
                <a:solidFill>
                  <a:schemeClr val="accent1">
                    <a:lumMod val="50000"/>
                  </a:schemeClr>
                </a:solidFill>
              </a:rPr>
              <a:t>phát</a:t>
            </a:r>
            <a:r>
              <a:rPr lang="en-US" sz="1500" dirty="0">
                <a:solidFill>
                  <a:schemeClr val="accent1">
                    <a:lumMod val="50000"/>
                  </a:schemeClr>
                </a:solidFill>
              </a:rPr>
              <a:t> </a:t>
            </a:r>
            <a:r>
              <a:rPr lang="en-US" sz="1500" dirty="0" err="1">
                <a:solidFill>
                  <a:schemeClr val="accent1">
                    <a:lumMod val="50000"/>
                  </a:schemeClr>
                </a:solidFill>
              </a:rPr>
              <a:t>triển</a:t>
            </a:r>
            <a:r>
              <a:rPr lang="en-US" sz="1500" dirty="0">
                <a:solidFill>
                  <a:schemeClr val="accent1">
                    <a:lumMod val="50000"/>
                  </a:schemeClr>
                </a:solidFill>
              </a:rPr>
              <a:t> CNHT</a:t>
            </a:r>
          </a:p>
          <a:p>
            <a:pPr algn="just"/>
            <a:r>
              <a:rPr lang="en-US" sz="1500" dirty="0" err="1">
                <a:solidFill>
                  <a:schemeClr val="accent1">
                    <a:lumMod val="50000"/>
                  </a:schemeClr>
                </a:solidFill>
              </a:rPr>
              <a:t>Sơ</a:t>
            </a:r>
            <a:r>
              <a:rPr lang="en-US" sz="1500" dirty="0">
                <a:solidFill>
                  <a:schemeClr val="accent1">
                    <a:lumMod val="50000"/>
                  </a:schemeClr>
                </a:solidFill>
              </a:rPr>
              <a:t> </a:t>
            </a:r>
            <a:r>
              <a:rPr lang="en-US" sz="1500" dirty="0" err="1">
                <a:solidFill>
                  <a:schemeClr val="accent1">
                    <a:lumMod val="50000"/>
                  </a:schemeClr>
                </a:solidFill>
              </a:rPr>
              <a:t>kết</a:t>
            </a:r>
            <a:r>
              <a:rPr lang="en-US" sz="1500" dirty="0">
                <a:solidFill>
                  <a:schemeClr val="accent1">
                    <a:lumMod val="50000"/>
                  </a:schemeClr>
                </a:solidFill>
              </a:rPr>
              <a:t> </a:t>
            </a:r>
            <a:r>
              <a:rPr lang="en-US" sz="1500" dirty="0" err="1">
                <a:solidFill>
                  <a:schemeClr val="accent1">
                    <a:lumMod val="50000"/>
                  </a:schemeClr>
                </a:solidFill>
              </a:rPr>
              <a:t>Chiến</a:t>
            </a:r>
            <a:r>
              <a:rPr lang="en-US" sz="1500" dirty="0">
                <a:solidFill>
                  <a:schemeClr val="accent1">
                    <a:lumMod val="50000"/>
                  </a:schemeClr>
                </a:solidFill>
              </a:rPr>
              <a:t> </a:t>
            </a:r>
            <a:r>
              <a:rPr lang="en-US" sz="1500" dirty="0" err="1">
                <a:solidFill>
                  <a:schemeClr val="accent1">
                    <a:lumMod val="50000"/>
                  </a:schemeClr>
                </a:solidFill>
              </a:rPr>
              <a:t>lược</a:t>
            </a:r>
            <a:r>
              <a:rPr lang="en-US" sz="1500" dirty="0">
                <a:solidFill>
                  <a:schemeClr val="accent1">
                    <a:lumMod val="50000"/>
                  </a:schemeClr>
                </a:solidFill>
              </a:rPr>
              <a:t> </a:t>
            </a:r>
            <a:r>
              <a:rPr lang="en-US" sz="1500" dirty="0" err="1">
                <a:solidFill>
                  <a:schemeClr val="accent1">
                    <a:lumMod val="50000"/>
                  </a:schemeClr>
                </a:solidFill>
              </a:rPr>
              <a:t>phát</a:t>
            </a:r>
            <a:r>
              <a:rPr lang="en-US" sz="1500" dirty="0">
                <a:solidFill>
                  <a:schemeClr val="accent1">
                    <a:lumMod val="50000"/>
                  </a:schemeClr>
                </a:solidFill>
              </a:rPr>
              <a:t> </a:t>
            </a:r>
            <a:r>
              <a:rPr lang="en-US" sz="1500" dirty="0" err="1">
                <a:solidFill>
                  <a:schemeClr val="accent1">
                    <a:lumMod val="50000"/>
                  </a:schemeClr>
                </a:solidFill>
              </a:rPr>
              <a:t>triển</a:t>
            </a:r>
            <a:r>
              <a:rPr lang="en-US" sz="1500" dirty="0">
                <a:solidFill>
                  <a:schemeClr val="accent1">
                    <a:lumMod val="50000"/>
                  </a:schemeClr>
                </a:solidFill>
              </a:rPr>
              <a:t> </a:t>
            </a:r>
            <a:r>
              <a:rPr lang="en-US" sz="1500" dirty="0" err="1">
                <a:solidFill>
                  <a:schemeClr val="accent1">
                    <a:lumMod val="50000"/>
                  </a:schemeClr>
                </a:solidFill>
              </a:rPr>
              <a:t>ngành</a:t>
            </a:r>
            <a:r>
              <a:rPr lang="en-US" sz="1500" dirty="0">
                <a:solidFill>
                  <a:schemeClr val="accent1">
                    <a:lumMod val="50000"/>
                  </a:schemeClr>
                </a:solidFill>
              </a:rPr>
              <a:t> </a:t>
            </a:r>
            <a:r>
              <a:rPr lang="en-US" sz="1500" dirty="0" err="1">
                <a:solidFill>
                  <a:schemeClr val="accent1">
                    <a:lumMod val="50000"/>
                  </a:schemeClr>
                </a:solidFill>
              </a:rPr>
              <a:t>cơ</a:t>
            </a:r>
            <a:r>
              <a:rPr lang="en-US" sz="1500" dirty="0">
                <a:solidFill>
                  <a:schemeClr val="accent1">
                    <a:lumMod val="50000"/>
                  </a:schemeClr>
                </a:solidFill>
              </a:rPr>
              <a:t> </a:t>
            </a:r>
            <a:r>
              <a:rPr lang="en-US" sz="1500" dirty="0" err="1">
                <a:solidFill>
                  <a:schemeClr val="accent1">
                    <a:lumMod val="50000"/>
                  </a:schemeClr>
                </a:solidFill>
              </a:rPr>
              <a:t>khí</a:t>
            </a:r>
            <a:r>
              <a:rPr lang="en-US" sz="1500" dirty="0">
                <a:solidFill>
                  <a:schemeClr val="accent1">
                    <a:lumMod val="50000"/>
                  </a:schemeClr>
                </a:solidFill>
              </a:rPr>
              <a:t> </a:t>
            </a:r>
            <a:r>
              <a:rPr lang="en-US" sz="1500" dirty="0" err="1">
                <a:solidFill>
                  <a:schemeClr val="accent1">
                    <a:lumMod val="50000"/>
                  </a:schemeClr>
                </a:solidFill>
              </a:rPr>
              <a:t>Việt</a:t>
            </a:r>
            <a:r>
              <a:rPr lang="en-US" sz="1500" dirty="0">
                <a:solidFill>
                  <a:schemeClr val="accent1">
                    <a:lumMod val="50000"/>
                  </a:schemeClr>
                </a:solidFill>
              </a:rPr>
              <a:t> Nam </a:t>
            </a:r>
            <a:r>
              <a:rPr lang="en-US" sz="1500" dirty="0" err="1">
                <a:solidFill>
                  <a:schemeClr val="accent1">
                    <a:lumMod val="50000"/>
                  </a:schemeClr>
                </a:solidFill>
              </a:rPr>
              <a:t>đến</a:t>
            </a:r>
            <a:r>
              <a:rPr lang="en-US" sz="1500" dirty="0">
                <a:solidFill>
                  <a:schemeClr val="accent1">
                    <a:lumMod val="50000"/>
                  </a:schemeClr>
                </a:solidFill>
              </a:rPr>
              <a:t> </a:t>
            </a:r>
            <a:r>
              <a:rPr lang="en-US" sz="1500" dirty="0" err="1">
                <a:solidFill>
                  <a:schemeClr val="accent1">
                    <a:lumMod val="50000"/>
                  </a:schemeClr>
                </a:solidFill>
              </a:rPr>
              <a:t>năm</a:t>
            </a:r>
            <a:r>
              <a:rPr lang="en-US" sz="1500" dirty="0">
                <a:solidFill>
                  <a:schemeClr val="accent1">
                    <a:lumMod val="50000"/>
                  </a:schemeClr>
                </a:solidFill>
              </a:rPr>
              <a:t> 2025, </a:t>
            </a:r>
            <a:r>
              <a:rPr lang="en-US" sz="1500" dirty="0" err="1">
                <a:solidFill>
                  <a:schemeClr val="accent1">
                    <a:lumMod val="50000"/>
                  </a:schemeClr>
                </a:solidFill>
              </a:rPr>
              <a:t>tầm</a:t>
            </a:r>
            <a:r>
              <a:rPr lang="en-US" sz="1500" dirty="0">
                <a:solidFill>
                  <a:schemeClr val="accent1">
                    <a:lumMod val="50000"/>
                  </a:schemeClr>
                </a:solidFill>
              </a:rPr>
              <a:t> </a:t>
            </a:r>
            <a:r>
              <a:rPr lang="en-US" sz="1500" dirty="0" err="1">
                <a:solidFill>
                  <a:schemeClr val="accent1">
                    <a:lumMod val="50000"/>
                  </a:schemeClr>
                </a:solidFill>
              </a:rPr>
              <a:t>nhìn</a:t>
            </a:r>
            <a:r>
              <a:rPr lang="en-US" sz="1500" dirty="0">
                <a:solidFill>
                  <a:schemeClr val="accent1">
                    <a:lumMod val="50000"/>
                  </a:schemeClr>
                </a:solidFill>
              </a:rPr>
              <a:t> </a:t>
            </a:r>
            <a:r>
              <a:rPr lang="en-US" sz="1500" dirty="0" err="1">
                <a:solidFill>
                  <a:schemeClr val="accent1">
                    <a:lumMod val="50000"/>
                  </a:schemeClr>
                </a:solidFill>
              </a:rPr>
              <a:t>đến</a:t>
            </a:r>
            <a:r>
              <a:rPr lang="en-US" sz="1500" dirty="0">
                <a:solidFill>
                  <a:schemeClr val="accent1">
                    <a:lumMod val="50000"/>
                  </a:schemeClr>
                </a:solidFill>
              </a:rPr>
              <a:t> </a:t>
            </a:r>
            <a:r>
              <a:rPr lang="en-US" sz="1500" dirty="0" err="1">
                <a:solidFill>
                  <a:schemeClr val="accent1">
                    <a:lumMod val="50000"/>
                  </a:schemeClr>
                </a:solidFill>
              </a:rPr>
              <a:t>năm</a:t>
            </a:r>
            <a:r>
              <a:rPr lang="en-US" sz="1500" dirty="0">
                <a:solidFill>
                  <a:schemeClr val="accent1">
                    <a:lumMod val="50000"/>
                  </a:schemeClr>
                </a:solidFill>
              </a:rPr>
              <a:t> 2035; </a:t>
            </a:r>
            <a:r>
              <a:rPr lang="en-US" sz="1500" dirty="0" err="1">
                <a:solidFill>
                  <a:schemeClr val="accent1">
                    <a:lumMod val="50000"/>
                  </a:schemeClr>
                </a:solidFill>
              </a:rPr>
              <a:t>đề</a:t>
            </a:r>
            <a:r>
              <a:rPr lang="en-US" sz="1500" dirty="0">
                <a:solidFill>
                  <a:schemeClr val="accent1">
                    <a:lumMod val="50000"/>
                  </a:schemeClr>
                </a:solidFill>
              </a:rPr>
              <a:t> </a:t>
            </a:r>
            <a:r>
              <a:rPr lang="en-US" sz="1500" dirty="0" err="1">
                <a:solidFill>
                  <a:schemeClr val="accent1">
                    <a:lumMod val="50000"/>
                  </a:schemeClr>
                </a:solidFill>
              </a:rPr>
              <a:t>xuất</a:t>
            </a:r>
            <a:r>
              <a:rPr lang="en-US" sz="1500" dirty="0">
                <a:solidFill>
                  <a:schemeClr val="accent1">
                    <a:lumMod val="50000"/>
                  </a:schemeClr>
                </a:solidFill>
              </a:rPr>
              <a:t> </a:t>
            </a:r>
            <a:r>
              <a:rPr lang="en-US" sz="1500" dirty="0" err="1">
                <a:solidFill>
                  <a:schemeClr val="accent1">
                    <a:lumMod val="50000"/>
                  </a:schemeClr>
                </a:solidFill>
              </a:rPr>
              <a:t>sửa</a:t>
            </a:r>
            <a:r>
              <a:rPr lang="en-US" sz="1500" dirty="0">
                <a:solidFill>
                  <a:schemeClr val="accent1">
                    <a:lumMod val="50000"/>
                  </a:schemeClr>
                </a:solidFill>
              </a:rPr>
              <a:t> </a:t>
            </a:r>
            <a:r>
              <a:rPr lang="en-US" sz="1500" dirty="0" err="1">
                <a:solidFill>
                  <a:schemeClr val="accent1">
                    <a:lumMod val="50000"/>
                  </a:schemeClr>
                </a:solidFill>
              </a:rPr>
              <a:t>đổi</a:t>
            </a:r>
            <a:r>
              <a:rPr lang="en-US" sz="1500" dirty="0">
                <a:solidFill>
                  <a:schemeClr val="accent1">
                    <a:lumMod val="50000"/>
                  </a:schemeClr>
                </a:solidFill>
              </a:rPr>
              <a:t>, </a:t>
            </a:r>
            <a:r>
              <a:rPr lang="en-US" sz="1500" dirty="0" err="1">
                <a:solidFill>
                  <a:schemeClr val="accent1">
                    <a:lumMod val="50000"/>
                  </a:schemeClr>
                </a:solidFill>
              </a:rPr>
              <a:t>bổ</a:t>
            </a:r>
            <a:r>
              <a:rPr lang="en-US" sz="1500" dirty="0">
                <a:solidFill>
                  <a:schemeClr val="accent1">
                    <a:lumMod val="50000"/>
                  </a:schemeClr>
                </a:solidFill>
              </a:rPr>
              <a:t> sung </a:t>
            </a:r>
            <a:r>
              <a:rPr lang="en-US" sz="1500" dirty="0" err="1">
                <a:solidFill>
                  <a:schemeClr val="accent1">
                    <a:lumMod val="50000"/>
                  </a:schemeClr>
                </a:solidFill>
              </a:rPr>
              <a:t>Chiến</a:t>
            </a:r>
            <a:r>
              <a:rPr lang="en-US" sz="1500" dirty="0">
                <a:solidFill>
                  <a:schemeClr val="accent1">
                    <a:lumMod val="50000"/>
                  </a:schemeClr>
                </a:solidFill>
              </a:rPr>
              <a:t> </a:t>
            </a:r>
            <a:r>
              <a:rPr lang="en-US" sz="1500" dirty="0" err="1">
                <a:solidFill>
                  <a:schemeClr val="accent1">
                    <a:lumMod val="50000"/>
                  </a:schemeClr>
                </a:solidFill>
              </a:rPr>
              <a:t>lược</a:t>
            </a:r>
            <a:r>
              <a:rPr lang="en-US" sz="1500" dirty="0">
                <a:solidFill>
                  <a:schemeClr val="accent1">
                    <a:lumMod val="50000"/>
                  </a:schemeClr>
                </a:solidFill>
              </a:rPr>
              <a:t> </a:t>
            </a:r>
          </a:p>
          <a:p>
            <a:pPr algn="just"/>
            <a:r>
              <a:rPr lang="en-US" sz="1500" dirty="0" err="1">
                <a:solidFill>
                  <a:schemeClr val="accent1">
                    <a:lumMod val="50000"/>
                  </a:schemeClr>
                </a:solidFill>
              </a:rPr>
              <a:t>Hoàn</a:t>
            </a:r>
            <a:r>
              <a:rPr lang="en-US" sz="1500" dirty="0">
                <a:solidFill>
                  <a:schemeClr val="accent1">
                    <a:lumMod val="50000"/>
                  </a:schemeClr>
                </a:solidFill>
              </a:rPr>
              <a:t> </a:t>
            </a:r>
            <a:r>
              <a:rPr lang="en-US" sz="1500" dirty="0" err="1">
                <a:solidFill>
                  <a:schemeClr val="accent1">
                    <a:lumMod val="50000"/>
                  </a:schemeClr>
                </a:solidFill>
              </a:rPr>
              <a:t>thiện</a:t>
            </a:r>
            <a:r>
              <a:rPr lang="en-US" sz="1500" dirty="0">
                <a:solidFill>
                  <a:schemeClr val="accent1">
                    <a:lumMod val="50000"/>
                  </a:schemeClr>
                </a:solidFill>
              </a:rPr>
              <a:t> </a:t>
            </a:r>
            <a:r>
              <a:rPr lang="en-US" sz="1500" dirty="0" err="1">
                <a:solidFill>
                  <a:schemeClr val="accent1">
                    <a:lumMod val="50000"/>
                  </a:schemeClr>
                </a:solidFill>
              </a:rPr>
              <a:t>Chiến</a:t>
            </a:r>
            <a:r>
              <a:rPr lang="en-US" sz="1500" dirty="0">
                <a:solidFill>
                  <a:schemeClr val="accent1">
                    <a:lumMod val="50000"/>
                  </a:schemeClr>
                </a:solidFill>
              </a:rPr>
              <a:t> </a:t>
            </a:r>
            <a:r>
              <a:rPr lang="en-US" sz="1500" dirty="0" err="1">
                <a:solidFill>
                  <a:schemeClr val="accent1">
                    <a:lumMod val="50000"/>
                  </a:schemeClr>
                </a:solidFill>
              </a:rPr>
              <a:t>lược</a:t>
            </a:r>
            <a:r>
              <a:rPr lang="en-US" sz="1500" dirty="0">
                <a:solidFill>
                  <a:schemeClr val="accent1">
                    <a:lumMod val="50000"/>
                  </a:schemeClr>
                </a:solidFill>
              </a:rPr>
              <a:t> </a:t>
            </a:r>
            <a:r>
              <a:rPr lang="en-US" sz="1500" dirty="0" err="1">
                <a:solidFill>
                  <a:schemeClr val="accent1">
                    <a:lumMod val="50000"/>
                  </a:schemeClr>
                </a:solidFill>
              </a:rPr>
              <a:t>phát</a:t>
            </a:r>
            <a:r>
              <a:rPr lang="en-US" sz="1500" dirty="0">
                <a:solidFill>
                  <a:schemeClr val="accent1">
                    <a:lumMod val="50000"/>
                  </a:schemeClr>
                </a:solidFill>
              </a:rPr>
              <a:t> </a:t>
            </a:r>
            <a:r>
              <a:rPr lang="en-US" sz="1500" dirty="0" err="1">
                <a:solidFill>
                  <a:schemeClr val="accent1">
                    <a:lumMod val="50000"/>
                  </a:schemeClr>
                </a:solidFill>
              </a:rPr>
              <a:t>triển</a:t>
            </a:r>
            <a:r>
              <a:rPr lang="en-US" sz="1500" dirty="0">
                <a:solidFill>
                  <a:schemeClr val="accent1">
                    <a:lumMod val="50000"/>
                  </a:schemeClr>
                </a:solidFill>
              </a:rPr>
              <a:t> </a:t>
            </a:r>
            <a:r>
              <a:rPr lang="en-US" sz="1500" dirty="0" err="1">
                <a:solidFill>
                  <a:schemeClr val="accent1">
                    <a:lumMod val="50000"/>
                  </a:schemeClr>
                </a:solidFill>
              </a:rPr>
              <a:t>ngành</a:t>
            </a:r>
            <a:r>
              <a:rPr lang="en-US" sz="1500" dirty="0">
                <a:solidFill>
                  <a:schemeClr val="accent1">
                    <a:lumMod val="50000"/>
                  </a:schemeClr>
                </a:solidFill>
              </a:rPr>
              <a:t> công </a:t>
            </a:r>
            <a:r>
              <a:rPr lang="en-US" sz="1500" dirty="0" err="1">
                <a:solidFill>
                  <a:schemeClr val="accent1">
                    <a:lumMod val="50000"/>
                  </a:schemeClr>
                </a:solidFill>
              </a:rPr>
              <a:t>nghiệp</a:t>
            </a:r>
            <a:r>
              <a:rPr lang="en-US" sz="1500" dirty="0">
                <a:solidFill>
                  <a:schemeClr val="accent1">
                    <a:lumMod val="50000"/>
                  </a:schemeClr>
                </a:solidFill>
              </a:rPr>
              <a:t> ô </a:t>
            </a:r>
            <a:r>
              <a:rPr lang="en-US" sz="1500" dirty="0" err="1">
                <a:solidFill>
                  <a:schemeClr val="accent1">
                    <a:lumMod val="50000"/>
                  </a:schemeClr>
                </a:solidFill>
              </a:rPr>
              <a:t>tô</a:t>
            </a:r>
            <a:r>
              <a:rPr lang="en-US" sz="1500" dirty="0">
                <a:solidFill>
                  <a:schemeClr val="accent1">
                    <a:lumMod val="50000"/>
                  </a:schemeClr>
                </a:solidFill>
              </a:rPr>
              <a:t> </a:t>
            </a:r>
            <a:r>
              <a:rPr lang="en-US" sz="1500" dirty="0" err="1">
                <a:solidFill>
                  <a:schemeClr val="accent1">
                    <a:lumMod val="50000"/>
                  </a:schemeClr>
                </a:solidFill>
              </a:rPr>
              <a:t>trong</a:t>
            </a:r>
            <a:r>
              <a:rPr lang="en-US" sz="1500" dirty="0">
                <a:solidFill>
                  <a:schemeClr val="accent1">
                    <a:lumMod val="50000"/>
                  </a:schemeClr>
                </a:solidFill>
              </a:rPr>
              <a:t> </a:t>
            </a:r>
            <a:r>
              <a:rPr lang="en-US" sz="1500" dirty="0" err="1">
                <a:solidFill>
                  <a:schemeClr val="accent1">
                    <a:lumMod val="50000"/>
                  </a:schemeClr>
                </a:solidFill>
              </a:rPr>
              <a:t>giai</a:t>
            </a:r>
            <a:r>
              <a:rPr lang="en-US" sz="1500" dirty="0">
                <a:solidFill>
                  <a:schemeClr val="accent1">
                    <a:lumMod val="50000"/>
                  </a:schemeClr>
                </a:solidFill>
              </a:rPr>
              <a:t> </a:t>
            </a:r>
            <a:r>
              <a:rPr lang="en-US" sz="1500" dirty="0" err="1">
                <a:solidFill>
                  <a:schemeClr val="accent1">
                    <a:lumMod val="50000"/>
                  </a:schemeClr>
                </a:solidFill>
              </a:rPr>
              <a:t>đoạn</a:t>
            </a:r>
            <a:r>
              <a:rPr lang="en-US" sz="1500" dirty="0">
                <a:solidFill>
                  <a:schemeClr val="accent1">
                    <a:lumMod val="50000"/>
                  </a:schemeClr>
                </a:solidFill>
              </a:rPr>
              <a:t> </a:t>
            </a:r>
            <a:r>
              <a:rPr lang="en-US" sz="1500" dirty="0" err="1">
                <a:solidFill>
                  <a:schemeClr val="accent1">
                    <a:lumMod val="50000"/>
                  </a:schemeClr>
                </a:solidFill>
              </a:rPr>
              <a:t>mới</a:t>
            </a:r>
            <a:endParaRPr lang="en-US" sz="1500" dirty="0">
              <a:solidFill>
                <a:schemeClr val="accent1">
                  <a:lumMod val="50000"/>
                </a:schemeClr>
              </a:solidFill>
            </a:endParaRPr>
          </a:p>
        </p:txBody>
      </p:sp>
    </p:spTree>
    <p:extLst>
      <p:ext uri="{BB962C8B-B14F-4D97-AF65-F5344CB8AC3E}">
        <p14:creationId xmlns:p14="http://schemas.microsoft.com/office/powerpoint/2010/main" val="379835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B2D59-ED60-4258-BA39-F9FC2A3772BF}"/>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7E4723E-A10B-7FA3-67E9-BC0816E5E4FE}"/>
              </a:ext>
            </a:extLst>
          </p:cNvPr>
          <p:cNvSpPr/>
          <p:nvPr/>
        </p:nvSpPr>
        <p:spPr>
          <a:xfrm>
            <a:off x="587244" y="1762283"/>
            <a:ext cx="11017511" cy="4653747"/>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60602ED-424B-B018-D413-C4438F9C3995}"/>
              </a:ext>
            </a:extLst>
          </p:cNvPr>
          <p:cNvSpPr txBox="1">
            <a:spLocks/>
          </p:cNvSpPr>
          <p:nvPr/>
        </p:nvSpPr>
        <p:spPr>
          <a:xfrm>
            <a:off x="838200" y="4367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mn-cs"/>
              </a:rPr>
              <a:t>II. </a:t>
            </a:r>
            <a:r>
              <a:rPr lang="en-US" sz="3200" b="1" dirty="0" err="1">
                <a:gradFill>
                  <a:gsLst>
                    <a:gs pos="0">
                      <a:srgbClr val="AB7A2B"/>
                    </a:gs>
                    <a:gs pos="100000">
                      <a:srgbClr val="ECE383"/>
                    </a:gs>
                  </a:gsLst>
                  <a:lin ang="18900000" scaled="1"/>
                </a:gradFill>
                <a:latin typeface="+mn-lt"/>
                <a:ea typeface="+mn-ea"/>
                <a:cs typeface="+mn-cs"/>
              </a:rPr>
              <a:t>Những</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nhiệm</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vụ</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giải</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pháp</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chủ</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yếu</a:t>
            </a:r>
            <a:r>
              <a:rPr lang="en-US" sz="3200" b="1" dirty="0">
                <a:gradFill>
                  <a:gsLst>
                    <a:gs pos="0">
                      <a:srgbClr val="AB7A2B"/>
                    </a:gs>
                    <a:gs pos="100000">
                      <a:srgbClr val="ECE383"/>
                    </a:gs>
                  </a:gsLst>
                  <a:lin ang="18900000" scaled="1"/>
                </a:gradFill>
                <a:latin typeface="+mn-lt"/>
                <a:ea typeface="+mn-ea"/>
                <a:cs typeface="+mn-cs"/>
              </a:rPr>
              <a:t> </a:t>
            </a:r>
            <a:endParaRPr lang="x-none" sz="3200" b="1" dirty="0">
              <a:gradFill>
                <a:gsLst>
                  <a:gs pos="0">
                    <a:srgbClr val="AB7A2B"/>
                  </a:gs>
                  <a:gs pos="100000">
                    <a:srgbClr val="ECE383"/>
                  </a:gs>
                </a:gsLst>
                <a:lin ang="18900000" scaled="1"/>
              </a:gradFill>
              <a:latin typeface="+mn-lt"/>
              <a:ea typeface="+mn-ea"/>
              <a:cs typeface="+mn-cs"/>
            </a:endParaRPr>
          </a:p>
        </p:txBody>
      </p:sp>
      <p:sp>
        <p:nvSpPr>
          <p:cNvPr id="2" name="Rectangle 23">
            <a:extLst>
              <a:ext uri="{FF2B5EF4-FFF2-40B4-BE49-F238E27FC236}">
                <a16:creationId xmlns:a16="http://schemas.microsoft.com/office/drawing/2014/main" id="{390F2A42-83E7-C9A0-1EE9-9F1D50FB91CC}"/>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B9DFF151-9F35-5F05-8BE5-56887DF5EBB8}"/>
              </a:ext>
            </a:extLst>
          </p:cNvPr>
          <p:cNvSpPr txBox="1">
            <a:spLocks/>
          </p:cNvSpPr>
          <p:nvPr/>
        </p:nvSpPr>
        <p:spPr>
          <a:xfrm>
            <a:off x="1464784" y="934049"/>
            <a:ext cx="9262432"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2. Hoàn </a:t>
            </a:r>
            <a:r>
              <a:rPr lang="en-GB" sz="2500" b="1" dirty="0" err="1">
                <a:solidFill>
                  <a:schemeClr val="bg1"/>
                </a:solidFill>
              </a:rPr>
              <a:t>thiện</a:t>
            </a:r>
            <a:r>
              <a:rPr lang="en-GB" sz="2500" b="1" dirty="0">
                <a:solidFill>
                  <a:schemeClr val="bg1"/>
                </a:solidFill>
              </a:rPr>
              <a:t> </a:t>
            </a:r>
            <a:r>
              <a:rPr lang="en-GB" sz="2500" b="1" dirty="0" err="1">
                <a:solidFill>
                  <a:schemeClr val="bg1"/>
                </a:solidFill>
              </a:rPr>
              <a:t>chính</a:t>
            </a:r>
            <a:r>
              <a:rPr lang="en-GB" sz="2500" b="1" dirty="0">
                <a:solidFill>
                  <a:schemeClr val="bg1"/>
                </a:solidFill>
              </a:rPr>
              <a:t> </a:t>
            </a:r>
            <a:r>
              <a:rPr lang="en-GB" sz="2500" b="1" dirty="0" err="1">
                <a:solidFill>
                  <a:schemeClr val="bg1"/>
                </a:solidFill>
              </a:rPr>
              <a:t>sách</a:t>
            </a:r>
            <a:r>
              <a:rPr lang="en-GB" sz="2500" b="1" dirty="0">
                <a:solidFill>
                  <a:schemeClr val="bg1"/>
                </a:solidFill>
              </a:rPr>
              <a:t>, </a:t>
            </a:r>
            <a:r>
              <a:rPr lang="en-GB" sz="2500" b="1" dirty="0" err="1">
                <a:solidFill>
                  <a:schemeClr val="bg1"/>
                </a:solidFill>
              </a:rPr>
              <a:t>pháp</a:t>
            </a:r>
            <a:r>
              <a:rPr lang="en-GB" sz="2500" b="1" dirty="0">
                <a:solidFill>
                  <a:schemeClr val="bg1"/>
                </a:solidFill>
              </a:rPr>
              <a:t> </a:t>
            </a:r>
            <a:r>
              <a:rPr lang="en-GB" sz="2500" b="1" dirty="0" err="1">
                <a:solidFill>
                  <a:schemeClr val="bg1"/>
                </a:solidFill>
              </a:rPr>
              <a:t>luật</a:t>
            </a:r>
            <a:r>
              <a:rPr lang="en-GB" sz="2500" b="1" dirty="0">
                <a:solidFill>
                  <a:schemeClr val="bg1"/>
                </a:solidFill>
              </a:rPr>
              <a:t> </a:t>
            </a:r>
            <a:r>
              <a:rPr lang="en-GB" sz="2500" b="1" dirty="0" err="1">
                <a:solidFill>
                  <a:schemeClr val="bg1"/>
                </a:solidFill>
              </a:rPr>
              <a:t>tạo</a:t>
            </a:r>
            <a:r>
              <a:rPr lang="en-GB" sz="2500" b="1" dirty="0">
                <a:solidFill>
                  <a:schemeClr val="bg1"/>
                </a:solidFill>
              </a:rPr>
              <a:t> </a:t>
            </a:r>
            <a:r>
              <a:rPr lang="en-GB" sz="2500" b="1" dirty="0" err="1">
                <a:solidFill>
                  <a:schemeClr val="bg1"/>
                </a:solidFill>
              </a:rPr>
              <a:t>môi</a:t>
            </a:r>
            <a:r>
              <a:rPr lang="en-GB" sz="2500" b="1" dirty="0">
                <a:solidFill>
                  <a:schemeClr val="bg1"/>
                </a:solidFill>
              </a:rPr>
              <a:t> </a:t>
            </a:r>
            <a:r>
              <a:rPr lang="en-GB" sz="2500" b="1" dirty="0" err="1">
                <a:solidFill>
                  <a:schemeClr val="bg1"/>
                </a:solidFill>
              </a:rPr>
              <a:t>trường</a:t>
            </a:r>
            <a:r>
              <a:rPr lang="en-GB" sz="2500" b="1" dirty="0">
                <a:solidFill>
                  <a:schemeClr val="bg1"/>
                </a:solidFill>
              </a:rPr>
              <a:t> </a:t>
            </a:r>
            <a:r>
              <a:rPr lang="en-GB" sz="2500" b="1" dirty="0" err="1">
                <a:solidFill>
                  <a:schemeClr val="bg1"/>
                </a:solidFill>
              </a:rPr>
              <a:t>đầu</a:t>
            </a:r>
            <a:r>
              <a:rPr lang="en-GB" sz="2500" b="1" dirty="0">
                <a:solidFill>
                  <a:schemeClr val="bg1"/>
                </a:solidFill>
              </a:rPr>
              <a:t> </a:t>
            </a:r>
            <a:r>
              <a:rPr lang="en-GB" sz="2500" b="1" dirty="0" err="1">
                <a:solidFill>
                  <a:schemeClr val="bg1"/>
                </a:solidFill>
              </a:rPr>
              <a:t>tư</a:t>
            </a:r>
            <a:r>
              <a:rPr lang="en-GB" sz="2500" b="1" dirty="0">
                <a:solidFill>
                  <a:schemeClr val="bg1"/>
                </a:solidFill>
              </a:rPr>
              <a:t>, </a:t>
            </a:r>
            <a:r>
              <a:rPr lang="en-GB" sz="2500" b="1" dirty="0" err="1">
                <a:solidFill>
                  <a:schemeClr val="bg1"/>
                </a:solidFill>
              </a:rPr>
              <a:t>kinh</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thuận</a:t>
            </a:r>
            <a:r>
              <a:rPr lang="en-GB" sz="2500" b="1" dirty="0">
                <a:solidFill>
                  <a:schemeClr val="bg1"/>
                </a:solidFill>
              </a:rPr>
              <a:t> </a:t>
            </a:r>
            <a:r>
              <a:rPr lang="en-GB" sz="2500" b="1" dirty="0" err="1">
                <a:solidFill>
                  <a:schemeClr val="bg1"/>
                </a:solidFill>
              </a:rPr>
              <a:t>lợi</a:t>
            </a:r>
            <a:r>
              <a:rPr lang="en-GB" sz="2500" b="1" dirty="0">
                <a:solidFill>
                  <a:schemeClr val="bg1"/>
                </a:solidFill>
              </a:rPr>
              <a:t>, </a:t>
            </a:r>
            <a:r>
              <a:rPr lang="en-GB" sz="2500" b="1" dirty="0" err="1">
                <a:solidFill>
                  <a:schemeClr val="bg1"/>
                </a:solidFill>
              </a:rPr>
              <a:t>bình</a:t>
            </a:r>
            <a:r>
              <a:rPr lang="en-GB" sz="2500" b="1" dirty="0">
                <a:solidFill>
                  <a:schemeClr val="bg1"/>
                </a:solidFill>
              </a:rPr>
              <a:t> </a:t>
            </a:r>
            <a:r>
              <a:rPr lang="en-GB" sz="2500" b="1" dirty="0" err="1">
                <a:solidFill>
                  <a:schemeClr val="bg1"/>
                </a:solidFill>
              </a:rPr>
              <a:t>đẳng</a:t>
            </a:r>
            <a:r>
              <a:rPr lang="en-GB" sz="2500" b="1" dirty="0">
                <a:solidFill>
                  <a:schemeClr val="bg1"/>
                </a:solidFill>
              </a:rPr>
              <a:t> </a:t>
            </a:r>
            <a:r>
              <a:rPr lang="en-GB" sz="2500" b="1" dirty="0" err="1">
                <a:solidFill>
                  <a:schemeClr val="bg1"/>
                </a:solidFill>
              </a:rPr>
              <a:t>cho</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nhân</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nghiệp</a:t>
            </a:r>
            <a:r>
              <a:rPr lang="en-GB" sz="2500" b="1" dirty="0">
                <a:solidFill>
                  <a:schemeClr val="bg1"/>
                </a:solidFill>
              </a:rPr>
              <a:t> </a:t>
            </a: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90DE2C50-9255-D33A-B222-DA38F02E1128}"/>
              </a:ext>
            </a:extLst>
          </p:cNvPr>
          <p:cNvSpPr/>
          <p:nvPr/>
        </p:nvSpPr>
        <p:spPr>
          <a:xfrm>
            <a:off x="1095120" y="955578"/>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00CDD86A-AAF5-0E47-B5A4-26027A313314}"/>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7" name="Rectangle: Rounded Corners 6">
            <a:extLst>
              <a:ext uri="{FF2B5EF4-FFF2-40B4-BE49-F238E27FC236}">
                <a16:creationId xmlns:a16="http://schemas.microsoft.com/office/drawing/2014/main" id="{E692E483-E4D6-7031-EAD3-9F350163472D}"/>
              </a:ext>
            </a:extLst>
          </p:cNvPr>
          <p:cNvSpPr/>
          <p:nvPr/>
        </p:nvSpPr>
        <p:spPr>
          <a:xfrm>
            <a:off x="1109364" y="2303411"/>
            <a:ext cx="2973172" cy="515110"/>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Tài</a:t>
            </a:r>
            <a:r>
              <a:rPr lang="en-US" dirty="0"/>
              <a:t> </a:t>
            </a:r>
            <a:r>
              <a:rPr lang="en-US" dirty="0" err="1"/>
              <a:t>chính</a:t>
            </a:r>
            <a:r>
              <a:rPr lang="en-US" dirty="0"/>
              <a:t> </a:t>
            </a:r>
          </a:p>
        </p:txBody>
      </p:sp>
      <p:sp>
        <p:nvSpPr>
          <p:cNvPr id="11" name="Rectangle 10">
            <a:extLst>
              <a:ext uri="{FF2B5EF4-FFF2-40B4-BE49-F238E27FC236}">
                <a16:creationId xmlns:a16="http://schemas.microsoft.com/office/drawing/2014/main" id="{47D4143C-F7CE-95D5-9D7B-070D6C945508}"/>
              </a:ext>
            </a:extLst>
          </p:cNvPr>
          <p:cNvSpPr/>
          <p:nvPr/>
        </p:nvSpPr>
        <p:spPr>
          <a:xfrm>
            <a:off x="1129765" y="2995301"/>
            <a:ext cx="2952770" cy="325489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gn="just">
              <a:spcAft>
                <a:spcPts val="0"/>
              </a:spcAft>
              <a:buFont typeface="Arial" panose="020B0604020202020204" pitchFamily="34" charset="0"/>
              <a:buChar char="•"/>
            </a:pPr>
            <a:r>
              <a:rPr lang="en-US" sz="1500" dirty="0" err="1">
                <a:solidFill>
                  <a:schemeClr val="accent1">
                    <a:lumMod val="50000"/>
                  </a:schemeClr>
                </a:solidFill>
                <a:latin typeface="Calibri (Body)"/>
              </a:rPr>
              <a:t>Hoàn</a:t>
            </a:r>
            <a:r>
              <a:rPr lang="en-US" sz="1500" dirty="0">
                <a:solidFill>
                  <a:schemeClr val="accent1">
                    <a:lumMod val="50000"/>
                  </a:schemeClr>
                </a:solidFill>
                <a:latin typeface="Calibri (Body)"/>
              </a:rPr>
              <a:t> </a:t>
            </a:r>
            <a:r>
              <a:rPr lang="vi-VN" sz="1500" dirty="0">
                <a:solidFill>
                  <a:schemeClr val="accent1">
                    <a:lumMod val="50000"/>
                  </a:schemeClr>
                </a:solidFill>
                <a:latin typeface="Calibri (Body)"/>
              </a:rPr>
              <a:t>thiện hồ sơ đề xuất sửa đổi Luật Quản lý, sử dụng vốn nhà nước đầu tư vào sản xuất, kinh doanh tại doanh nghiệp năm 2014</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năm</a:t>
            </a:r>
            <a:r>
              <a:rPr lang="en-US" sz="1500" dirty="0">
                <a:solidFill>
                  <a:schemeClr val="accent1">
                    <a:lumMod val="50000"/>
                  </a:schemeClr>
                </a:solidFill>
                <a:latin typeface="Calibri (Body)"/>
              </a:rPr>
              <a:t> 2024)</a:t>
            </a:r>
          </a:p>
          <a:p>
            <a:pPr marL="285750" marR="0" indent="-285750" algn="just">
              <a:spcAft>
                <a:spcPts val="0"/>
              </a:spcAft>
              <a:buFont typeface="Arial" panose="020B0604020202020204" pitchFamily="34" charset="0"/>
              <a:buChar char="•"/>
            </a:pPr>
            <a:r>
              <a:rPr lang="en-US" sz="1500" dirty="0" err="1">
                <a:solidFill>
                  <a:schemeClr val="accent1">
                    <a:lumMod val="50000"/>
                  </a:schemeClr>
                </a:solidFill>
                <a:latin typeface="Calibri (Body)"/>
              </a:rPr>
              <a:t>Đánh</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giá</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tình</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hình</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thực</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hiện</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Nghị</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định</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số</a:t>
            </a:r>
            <a:r>
              <a:rPr lang="en-US" sz="1500" dirty="0">
                <a:solidFill>
                  <a:schemeClr val="accent1">
                    <a:lumMod val="50000"/>
                  </a:schemeClr>
                </a:solidFill>
                <a:latin typeface="Calibri (Body)"/>
              </a:rPr>
              <a:t> 34/2018/NĐ-CP </a:t>
            </a:r>
            <a:r>
              <a:rPr lang="en-US" sz="1500" dirty="0" err="1">
                <a:solidFill>
                  <a:schemeClr val="accent1">
                    <a:lumMod val="50000"/>
                  </a:schemeClr>
                </a:solidFill>
                <a:latin typeface="Calibri (Body)"/>
              </a:rPr>
              <a:t>về</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quỹ</a:t>
            </a:r>
            <a:r>
              <a:rPr lang="en-US" sz="1500" dirty="0">
                <a:solidFill>
                  <a:schemeClr val="accent1">
                    <a:lumMod val="50000"/>
                  </a:schemeClr>
                </a:solidFill>
                <a:latin typeface="Calibri (Body)"/>
              </a:rPr>
              <a:t> BLTD </a:t>
            </a:r>
            <a:r>
              <a:rPr lang="en-US" sz="1500" dirty="0" err="1">
                <a:solidFill>
                  <a:schemeClr val="accent1">
                    <a:lumMod val="50000"/>
                  </a:schemeClr>
                </a:solidFill>
                <a:latin typeface="Calibri (Body)"/>
              </a:rPr>
              <a:t>cho</a:t>
            </a:r>
            <a:r>
              <a:rPr lang="en-US" sz="1500" dirty="0">
                <a:solidFill>
                  <a:schemeClr val="accent1">
                    <a:lumMod val="50000"/>
                  </a:schemeClr>
                </a:solidFill>
                <a:latin typeface="Calibri (Body)"/>
              </a:rPr>
              <a:t> DNNVV, </a:t>
            </a:r>
            <a:r>
              <a:rPr lang="en-US" sz="1500" dirty="0" err="1">
                <a:solidFill>
                  <a:schemeClr val="accent1">
                    <a:lumMod val="50000"/>
                  </a:schemeClr>
                </a:solidFill>
                <a:latin typeface="Calibri (Body)"/>
              </a:rPr>
              <a:t>đề</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xuất</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phương</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án</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nâng</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cao</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hiệu</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quả</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hoạt</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động</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của</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quỹ</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năm</a:t>
            </a:r>
            <a:r>
              <a:rPr lang="en-US" sz="1500" dirty="0">
                <a:solidFill>
                  <a:schemeClr val="accent1">
                    <a:lumMod val="50000"/>
                  </a:schemeClr>
                </a:solidFill>
                <a:latin typeface="Calibri (Body)"/>
              </a:rPr>
              <a:t> 2025)</a:t>
            </a:r>
          </a:p>
        </p:txBody>
      </p:sp>
      <p:sp>
        <p:nvSpPr>
          <p:cNvPr id="13" name="Rectangle: Rounded Corners 12">
            <a:extLst>
              <a:ext uri="{FF2B5EF4-FFF2-40B4-BE49-F238E27FC236}">
                <a16:creationId xmlns:a16="http://schemas.microsoft.com/office/drawing/2014/main" id="{C6297980-E01B-3E2E-FD72-19D485402412}"/>
              </a:ext>
            </a:extLst>
          </p:cNvPr>
          <p:cNvSpPr/>
          <p:nvPr/>
        </p:nvSpPr>
        <p:spPr>
          <a:xfrm>
            <a:off x="4656849" y="2273158"/>
            <a:ext cx="2962815" cy="548701"/>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Tài</a:t>
            </a:r>
            <a:r>
              <a:rPr lang="en-US" dirty="0"/>
              <a:t> </a:t>
            </a:r>
            <a:r>
              <a:rPr lang="en-US" dirty="0" err="1"/>
              <a:t>nguyên</a:t>
            </a:r>
            <a:r>
              <a:rPr lang="en-US" dirty="0"/>
              <a:t> </a:t>
            </a:r>
            <a:r>
              <a:rPr lang="en-US" dirty="0" err="1"/>
              <a:t>và</a:t>
            </a:r>
            <a:r>
              <a:rPr lang="en-US" dirty="0"/>
              <a:t> </a:t>
            </a:r>
            <a:r>
              <a:rPr lang="en-US" dirty="0" err="1"/>
              <a:t>môi</a:t>
            </a:r>
            <a:r>
              <a:rPr lang="en-US" dirty="0"/>
              <a:t> </a:t>
            </a:r>
            <a:r>
              <a:rPr lang="en-US" dirty="0" err="1"/>
              <a:t>trường</a:t>
            </a:r>
            <a:endParaRPr lang="en-US" dirty="0"/>
          </a:p>
        </p:txBody>
      </p:sp>
      <p:sp>
        <p:nvSpPr>
          <p:cNvPr id="14" name="Rectangle: Rounded Corners 13">
            <a:extLst>
              <a:ext uri="{FF2B5EF4-FFF2-40B4-BE49-F238E27FC236}">
                <a16:creationId xmlns:a16="http://schemas.microsoft.com/office/drawing/2014/main" id="{E808BE04-0469-9AFB-36CC-7A72A5964798}"/>
              </a:ext>
            </a:extLst>
          </p:cNvPr>
          <p:cNvSpPr/>
          <p:nvPr/>
        </p:nvSpPr>
        <p:spPr>
          <a:xfrm>
            <a:off x="8193977" y="2267811"/>
            <a:ext cx="3026793" cy="548701"/>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Tư</a:t>
            </a:r>
            <a:r>
              <a:rPr lang="en-US" dirty="0"/>
              <a:t> </a:t>
            </a:r>
            <a:r>
              <a:rPr lang="en-US" dirty="0" err="1"/>
              <a:t>pháp</a:t>
            </a:r>
            <a:endParaRPr lang="en-US" dirty="0"/>
          </a:p>
        </p:txBody>
      </p:sp>
      <p:sp>
        <p:nvSpPr>
          <p:cNvPr id="16" name="Rectangle 15">
            <a:extLst>
              <a:ext uri="{FF2B5EF4-FFF2-40B4-BE49-F238E27FC236}">
                <a16:creationId xmlns:a16="http://schemas.microsoft.com/office/drawing/2014/main" id="{317F37DB-8A3A-9FD0-E359-7919A03122DD}"/>
              </a:ext>
            </a:extLst>
          </p:cNvPr>
          <p:cNvSpPr/>
          <p:nvPr/>
        </p:nvSpPr>
        <p:spPr>
          <a:xfrm>
            <a:off x="8251063" y="3002447"/>
            <a:ext cx="2969707" cy="324774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AB2A56BA-38F7-C6CE-0501-C78C0735ED0F}"/>
              </a:ext>
            </a:extLst>
          </p:cNvPr>
          <p:cNvSpPr txBox="1">
            <a:spLocks/>
          </p:cNvSpPr>
          <p:nvPr/>
        </p:nvSpPr>
        <p:spPr>
          <a:xfrm>
            <a:off x="1109363" y="3048003"/>
            <a:ext cx="2878302" cy="1662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lnSpc>
                <a:spcPct val="100000"/>
              </a:lnSpc>
              <a:spcAft>
                <a:spcPts val="0"/>
              </a:spcAft>
            </a:pPr>
            <a:endParaRPr lang="en-US" sz="1500" dirty="0">
              <a:solidFill>
                <a:schemeClr val="accent1">
                  <a:lumMod val="50000"/>
                </a:schemeClr>
              </a:solidFill>
              <a:latin typeface="Calibri "/>
            </a:endParaRPr>
          </a:p>
        </p:txBody>
      </p:sp>
      <p:sp>
        <p:nvSpPr>
          <p:cNvPr id="19" name="Content Placeholder 2">
            <a:extLst>
              <a:ext uri="{FF2B5EF4-FFF2-40B4-BE49-F238E27FC236}">
                <a16:creationId xmlns:a16="http://schemas.microsoft.com/office/drawing/2014/main" id="{4D0A7309-D368-6962-1459-3D4D4C760579}"/>
              </a:ext>
            </a:extLst>
          </p:cNvPr>
          <p:cNvSpPr txBox="1">
            <a:spLocks/>
          </p:cNvSpPr>
          <p:nvPr/>
        </p:nvSpPr>
        <p:spPr>
          <a:xfrm>
            <a:off x="4656849"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20" name="Content Placeholder 2">
            <a:extLst>
              <a:ext uri="{FF2B5EF4-FFF2-40B4-BE49-F238E27FC236}">
                <a16:creationId xmlns:a16="http://schemas.microsoft.com/office/drawing/2014/main" id="{2AFEA449-3CC7-7A5E-14C7-F8F5AAF697B7}"/>
              </a:ext>
            </a:extLst>
          </p:cNvPr>
          <p:cNvSpPr txBox="1">
            <a:spLocks/>
          </p:cNvSpPr>
          <p:nvPr/>
        </p:nvSpPr>
        <p:spPr>
          <a:xfrm>
            <a:off x="8251063" y="3200319"/>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r>
              <a:rPr lang="en-US" sz="1600" dirty="0" err="1">
                <a:solidFill>
                  <a:schemeClr val="accent1">
                    <a:lumMod val="50000"/>
                  </a:schemeClr>
                </a:solidFill>
              </a:rPr>
              <a:t>Đẩy</a:t>
            </a:r>
            <a:r>
              <a:rPr lang="en-US" sz="1600" dirty="0">
                <a:solidFill>
                  <a:schemeClr val="accent1">
                    <a:lumMod val="50000"/>
                  </a:schemeClr>
                </a:solidFill>
              </a:rPr>
              <a:t> </a:t>
            </a:r>
            <a:r>
              <a:rPr lang="en-US" sz="1600" dirty="0" err="1">
                <a:solidFill>
                  <a:schemeClr val="accent1">
                    <a:lumMod val="50000"/>
                  </a:schemeClr>
                </a:solidFill>
              </a:rPr>
              <a:t>mạnh</a:t>
            </a:r>
            <a:r>
              <a:rPr lang="en-US" sz="1600" dirty="0">
                <a:solidFill>
                  <a:schemeClr val="accent1">
                    <a:lumMod val="50000"/>
                  </a:schemeClr>
                </a:solidFill>
              </a:rPr>
              <a:t> </a:t>
            </a:r>
            <a:r>
              <a:rPr lang="en-US" sz="1600" dirty="0" err="1">
                <a:solidFill>
                  <a:schemeClr val="accent1">
                    <a:lumMod val="50000"/>
                  </a:schemeClr>
                </a:solidFill>
              </a:rPr>
              <a:t>đổi</a:t>
            </a:r>
            <a:r>
              <a:rPr lang="en-US" sz="1600" dirty="0">
                <a:solidFill>
                  <a:schemeClr val="accent1">
                    <a:lumMod val="50000"/>
                  </a:schemeClr>
                </a:solidFill>
              </a:rPr>
              <a:t> </a:t>
            </a:r>
            <a:r>
              <a:rPr lang="en-US" sz="1600" dirty="0" err="1">
                <a:solidFill>
                  <a:schemeClr val="accent1">
                    <a:lumMod val="50000"/>
                  </a:schemeClr>
                </a:solidFill>
              </a:rPr>
              <a:t>mới</a:t>
            </a:r>
            <a:r>
              <a:rPr lang="en-US" sz="1600" dirty="0">
                <a:solidFill>
                  <a:schemeClr val="accent1">
                    <a:lumMod val="50000"/>
                  </a:schemeClr>
                </a:solidFill>
              </a:rPr>
              <a:t> </a:t>
            </a:r>
            <a:r>
              <a:rPr lang="en-US" sz="1600" dirty="0" err="1">
                <a:solidFill>
                  <a:schemeClr val="accent1">
                    <a:lumMod val="50000"/>
                  </a:schemeClr>
                </a:solidFill>
              </a:rPr>
              <a:t>công</a:t>
            </a:r>
            <a:r>
              <a:rPr lang="en-US" sz="1600" dirty="0">
                <a:solidFill>
                  <a:schemeClr val="accent1">
                    <a:lumMod val="50000"/>
                  </a:schemeClr>
                </a:solidFill>
              </a:rPr>
              <a:t> </a:t>
            </a:r>
            <a:r>
              <a:rPr lang="en-US" sz="1600" dirty="0" err="1">
                <a:solidFill>
                  <a:schemeClr val="accent1">
                    <a:lumMod val="50000"/>
                  </a:schemeClr>
                </a:solidFill>
              </a:rPr>
              <a:t>tác</a:t>
            </a:r>
            <a:r>
              <a:rPr lang="en-US" sz="1600" dirty="0">
                <a:solidFill>
                  <a:schemeClr val="accent1">
                    <a:lumMod val="50000"/>
                  </a:schemeClr>
                </a:solidFill>
              </a:rPr>
              <a:t> </a:t>
            </a:r>
            <a:r>
              <a:rPr lang="en-US" sz="1600" dirty="0" err="1">
                <a:solidFill>
                  <a:schemeClr val="accent1">
                    <a:lumMod val="50000"/>
                  </a:schemeClr>
                </a:solidFill>
              </a:rPr>
              <a:t>hỗ</a:t>
            </a:r>
            <a:r>
              <a:rPr lang="en-US" sz="1600" dirty="0">
                <a:solidFill>
                  <a:schemeClr val="accent1">
                    <a:lumMod val="50000"/>
                  </a:schemeClr>
                </a:solidFill>
              </a:rPr>
              <a:t> </a:t>
            </a:r>
            <a:r>
              <a:rPr lang="en-US" sz="1600" dirty="0" err="1">
                <a:solidFill>
                  <a:schemeClr val="accent1">
                    <a:lumMod val="50000"/>
                  </a:schemeClr>
                </a:solidFill>
              </a:rPr>
              <a:t>trợ</a:t>
            </a:r>
            <a:r>
              <a:rPr lang="en-US" sz="1600" dirty="0">
                <a:solidFill>
                  <a:schemeClr val="accent1">
                    <a:lumMod val="50000"/>
                  </a:schemeClr>
                </a:solidFill>
              </a:rPr>
              <a:t> </a:t>
            </a:r>
            <a:r>
              <a:rPr lang="en-US" sz="1600" dirty="0" err="1">
                <a:solidFill>
                  <a:schemeClr val="accent1">
                    <a:lumMod val="50000"/>
                  </a:schemeClr>
                </a:solidFill>
              </a:rPr>
              <a:t>pháp</a:t>
            </a:r>
            <a:r>
              <a:rPr lang="en-US" sz="1600" dirty="0">
                <a:solidFill>
                  <a:schemeClr val="accent1">
                    <a:lumMod val="50000"/>
                  </a:schemeClr>
                </a:solidFill>
              </a:rPr>
              <a:t> </a:t>
            </a:r>
            <a:r>
              <a:rPr lang="en-US" sz="1600" dirty="0" err="1">
                <a:solidFill>
                  <a:schemeClr val="accent1">
                    <a:lumMod val="50000"/>
                  </a:schemeClr>
                </a:solidFill>
              </a:rPr>
              <a:t>lý</a:t>
            </a:r>
            <a:r>
              <a:rPr lang="en-US" sz="1600" dirty="0">
                <a:solidFill>
                  <a:schemeClr val="accent1">
                    <a:lumMod val="50000"/>
                  </a:schemeClr>
                </a:solidFill>
              </a:rPr>
              <a:t> </a:t>
            </a:r>
            <a:r>
              <a:rPr lang="en-US" sz="1600" dirty="0" err="1">
                <a:solidFill>
                  <a:schemeClr val="accent1">
                    <a:lumMod val="50000"/>
                  </a:schemeClr>
                </a:solidFill>
              </a:rPr>
              <a:t>cho</a:t>
            </a:r>
            <a:r>
              <a:rPr lang="en-US" sz="1600" dirty="0">
                <a:solidFill>
                  <a:schemeClr val="accent1">
                    <a:lumMod val="50000"/>
                  </a:schemeClr>
                </a:solidFill>
              </a:rPr>
              <a:t> DNNVV</a:t>
            </a:r>
          </a:p>
          <a:p>
            <a:pPr marR="0" algn="just">
              <a:spcAft>
                <a:spcPts val="0"/>
              </a:spcAft>
            </a:pPr>
            <a:r>
              <a:rPr lang="en-US" sz="1600" dirty="0" err="1">
                <a:solidFill>
                  <a:schemeClr val="accent1">
                    <a:lumMod val="50000"/>
                  </a:schemeClr>
                </a:solidFill>
              </a:rPr>
              <a:t>Nghiên</a:t>
            </a:r>
            <a:r>
              <a:rPr lang="en-US" sz="1600" dirty="0">
                <a:solidFill>
                  <a:schemeClr val="accent1">
                    <a:lumMod val="50000"/>
                  </a:schemeClr>
                </a:solidFill>
              </a:rPr>
              <a:t> </a:t>
            </a:r>
            <a:r>
              <a:rPr lang="en-US" sz="1600" dirty="0" err="1">
                <a:solidFill>
                  <a:schemeClr val="accent1">
                    <a:lumMod val="50000"/>
                  </a:schemeClr>
                </a:solidFill>
              </a:rPr>
              <a:t>cứu</a:t>
            </a:r>
            <a:r>
              <a:rPr lang="en-US" sz="1600" dirty="0">
                <a:solidFill>
                  <a:schemeClr val="accent1">
                    <a:lumMod val="50000"/>
                  </a:schemeClr>
                </a:solidFill>
              </a:rPr>
              <a:t>, </a:t>
            </a:r>
            <a:r>
              <a:rPr lang="en-US" sz="1600" dirty="0" err="1">
                <a:solidFill>
                  <a:schemeClr val="accent1">
                    <a:lumMod val="50000"/>
                  </a:schemeClr>
                </a:solidFill>
              </a:rPr>
              <a:t>sửa</a:t>
            </a:r>
            <a:r>
              <a:rPr lang="en-US" sz="1600" dirty="0">
                <a:solidFill>
                  <a:schemeClr val="accent1">
                    <a:lumMod val="50000"/>
                  </a:schemeClr>
                </a:solidFill>
              </a:rPr>
              <a:t> </a:t>
            </a:r>
            <a:r>
              <a:rPr lang="en-US" sz="1600" dirty="0" err="1">
                <a:solidFill>
                  <a:schemeClr val="accent1">
                    <a:lumMod val="50000"/>
                  </a:schemeClr>
                </a:solidFill>
              </a:rPr>
              <a:t>đổi</a:t>
            </a:r>
            <a:r>
              <a:rPr lang="en-US" sz="1600" dirty="0">
                <a:solidFill>
                  <a:schemeClr val="accent1">
                    <a:lumMod val="50000"/>
                  </a:schemeClr>
                </a:solidFill>
              </a:rPr>
              <a:t> </a:t>
            </a:r>
            <a:r>
              <a:rPr lang="en-US" sz="1600" dirty="0" err="1">
                <a:solidFill>
                  <a:schemeClr val="accent1">
                    <a:lumMod val="50000"/>
                  </a:schemeClr>
                </a:solidFill>
              </a:rPr>
              <a:t>bổ</a:t>
            </a:r>
            <a:r>
              <a:rPr lang="en-US" sz="1600" dirty="0">
                <a:solidFill>
                  <a:schemeClr val="accent1">
                    <a:lumMod val="50000"/>
                  </a:schemeClr>
                </a:solidFill>
              </a:rPr>
              <a:t> sung NĐ </a:t>
            </a:r>
            <a:r>
              <a:rPr lang="en-US" sz="1600" dirty="0" err="1">
                <a:solidFill>
                  <a:schemeClr val="accent1">
                    <a:lumMod val="50000"/>
                  </a:schemeClr>
                </a:solidFill>
              </a:rPr>
              <a:t>số</a:t>
            </a:r>
            <a:r>
              <a:rPr lang="en-US" sz="1600" dirty="0">
                <a:solidFill>
                  <a:schemeClr val="accent1">
                    <a:lumMod val="50000"/>
                  </a:schemeClr>
                </a:solidFill>
              </a:rPr>
              <a:t> 55/2019/NĐ-CP </a:t>
            </a:r>
            <a:r>
              <a:rPr lang="en-US" sz="1600" dirty="0" err="1">
                <a:solidFill>
                  <a:schemeClr val="accent1">
                    <a:lumMod val="50000"/>
                  </a:schemeClr>
                </a:solidFill>
              </a:rPr>
              <a:t>về</a:t>
            </a:r>
            <a:r>
              <a:rPr lang="en-US" sz="1600" dirty="0">
                <a:solidFill>
                  <a:schemeClr val="accent1">
                    <a:lumMod val="50000"/>
                  </a:schemeClr>
                </a:solidFill>
              </a:rPr>
              <a:t> </a:t>
            </a:r>
            <a:r>
              <a:rPr lang="en-US" sz="1600" dirty="0" err="1">
                <a:solidFill>
                  <a:schemeClr val="accent1">
                    <a:lumMod val="50000"/>
                  </a:schemeClr>
                </a:solidFill>
              </a:rPr>
              <a:t>hỗ</a:t>
            </a:r>
            <a:r>
              <a:rPr lang="en-US" sz="1600" dirty="0">
                <a:solidFill>
                  <a:schemeClr val="accent1">
                    <a:lumMod val="50000"/>
                  </a:schemeClr>
                </a:solidFill>
              </a:rPr>
              <a:t> </a:t>
            </a:r>
            <a:r>
              <a:rPr lang="en-US" sz="1600" dirty="0" err="1">
                <a:solidFill>
                  <a:schemeClr val="accent1">
                    <a:lumMod val="50000"/>
                  </a:schemeClr>
                </a:solidFill>
              </a:rPr>
              <a:t>trợ</a:t>
            </a:r>
            <a:r>
              <a:rPr lang="en-US" sz="1600" dirty="0">
                <a:solidFill>
                  <a:schemeClr val="accent1">
                    <a:lumMod val="50000"/>
                  </a:schemeClr>
                </a:solidFill>
              </a:rPr>
              <a:t> </a:t>
            </a:r>
            <a:r>
              <a:rPr lang="en-US" sz="1600" dirty="0" err="1">
                <a:solidFill>
                  <a:schemeClr val="accent1">
                    <a:lumMod val="50000"/>
                  </a:schemeClr>
                </a:solidFill>
              </a:rPr>
              <a:t>pháp</a:t>
            </a:r>
            <a:r>
              <a:rPr lang="en-US" sz="1600" dirty="0">
                <a:solidFill>
                  <a:schemeClr val="accent1">
                    <a:lumMod val="50000"/>
                  </a:schemeClr>
                </a:solidFill>
              </a:rPr>
              <a:t> </a:t>
            </a:r>
            <a:r>
              <a:rPr lang="en-US" sz="1600" dirty="0" err="1">
                <a:solidFill>
                  <a:schemeClr val="accent1">
                    <a:lumMod val="50000"/>
                  </a:schemeClr>
                </a:solidFill>
              </a:rPr>
              <a:t>lý</a:t>
            </a:r>
            <a:r>
              <a:rPr lang="en-US" sz="1600" dirty="0">
                <a:solidFill>
                  <a:schemeClr val="accent1">
                    <a:lumMod val="50000"/>
                  </a:schemeClr>
                </a:solidFill>
              </a:rPr>
              <a:t> </a:t>
            </a:r>
            <a:r>
              <a:rPr lang="en-US" sz="1600" dirty="0" err="1">
                <a:solidFill>
                  <a:schemeClr val="accent1">
                    <a:lumMod val="50000"/>
                  </a:schemeClr>
                </a:solidFill>
              </a:rPr>
              <a:t>cho</a:t>
            </a:r>
            <a:r>
              <a:rPr lang="en-US" sz="1600" dirty="0">
                <a:solidFill>
                  <a:schemeClr val="accent1">
                    <a:lumMod val="50000"/>
                  </a:schemeClr>
                </a:solidFill>
              </a:rPr>
              <a:t> DNNVV</a:t>
            </a:r>
          </a:p>
          <a:p>
            <a:pPr marR="0" algn="just">
              <a:spcAft>
                <a:spcPts val="0"/>
              </a:spcAft>
            </a:pPr>
            <a:endParaRPr lang="en-US" sz="1500" dirty="0">
              <a:solidFill>
                <a:schemeClr val="accent1">
                  <a:lumMod val="50000"/>
                </a:schemeClr>
              </a:solidFill>
              <a:latin typeface="Calibri "/>
            </a:endParaRPr>
          </a:p>
        </p:txBody>
      </p:sp>
      <p:sp>
        <p:nvSpPr>
          <p:cNvPr id="21" name="Rectangle 20">
            <a:extLst>
              <a:ext uri="{FF2B5EF4-FFF2-40B4-BE49-F238E27FC236}">
                <a16:creationId xmlns:a16="http://schemas.microsoft.com/office/drawing/2014/main" id="{4E718A84-2A1C-E79A-5807-F537C0D6DC35}"/>
              </a:ext>
            </a:extLst>
          </p:cNvPr>
          <p:cNvSpPr/>
          <p:nvPr/>
        </p:nvSpPr>
        <p:spPr>
          <a:xfrm>
            <a:off x="4666960" y="2995300"/>
            <a:ext cx="2952704" cy="325489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gn="just">
              <a:lnSpc>
                <a:spcPct val="100000"/>
              </a:lnSpc>
              <a:spcAft>
                <a:spcPts val="0"/>
              </a:spcAft>
              <a:buFont typeface="Arial" panose="020B0604020202020204" pitchFamily="34" charset="0"/>
              <a:buChar char="•"/>
            </a:pPr>
            <a:r>
              <a:rPr lang="en-US" sz="1500" dirty="0" err="1">
                <a:solidFill>
                  <a:schemeClr val="accent1">
                    <a:lumMod val="50000"/>
                  </a:schemeClr>
                </a:solidFill>
                <a:latin typeface="Calibri (Body)"/>
              </a:rPr>
              <a:t>Khẩn</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trương</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hoàn</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thiện</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các</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Nghị</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định</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Nghị</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quyết</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Quyết</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định</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của</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TTgCP</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Thông</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tư</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hướng</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dẫn</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thi</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hành</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Luật</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Đất</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đai</a:t>
            </a:r>
            <a:r>
              <a:rPr lang="en-US" sz="1500" dirty="0">
                <a:solidFill>
                  <a:schemeClr val="accent1">
                    <a:lumMod val="50000"/>
                  </a:schemeClr>
                </a:solidFill>
                <a:latin typeface="Calibri (Body)"/>
              </a:rPr>
              <a:t> </a:t>
            </a:r>
            <a:r>
              <a:rPr lang="en-US" sz="1500" dirty="0" err="1">
                <a:solidFill>
                  <a:schemeClr val="accent1">
                    <a:lumMod val="50000"/>
                  </a:schemeClr>
                </a:solidFill>
                <a:latin typeface="Calibri (Body)"/>
              </a:rPr>
              <a:t>năm</a:t>
            </a:r>
            <a:r>
              <a:rPr lang="en-US" sz="1500" dirty="0">
                <a:solidFill>
                  <a:schemeClr val="accent1">
                    <a:lumMod val="50000"/>
                  </a:schemeClr>
                </a:solidFill>
                <a:latin typeface="Calibri (Body)"/>
              </a:rPr>
              <a:t> 2024.</a:t>
            </a:r>
          </a:p>
          <a:p>
            <a:pPr marL="285750" marR="0" indent="-285750" algn="just">
              <a:lnSpc>
                <a:spcPct val="100000"/>
              </a:lnSpc>
              <a:spcAft>
                <a:spcPts val="0"/>
              </a:spcAft>
              <a:buFont typeface="Arial" panose="020B0604020202020204" pitchFamily="34" charset="0"/>
              <a:buChar char="•"/>
            </a:pPr>
            <a:r>
              <a:rPr lang="vi-VN" sz="1500" dirty="0">
                <a:solidFill>
                  <a:schemeClr val="accent1">
                    <a:lumMod val="50000"/>
                  </a:schemeClr>
                </a:solidFill>
                <a:latin typeface="Calibri (Body)"/>
              </a:rPr>
              <a:t>Hoàn thiện Quyết định của </a:t>
            </a:r>
            <a:r>
              <a:rPr lang="en-US" sz="1500" dirty="0" err="1">
                <a:solidFill>
                  <a:schemeClr val="accent1">
                    <a:lumMod val="50000"/>
                  </a:schemeClr>
                </a:solidFill>
                <a:latin typeface="Calibri (Body)"/>
              </a:rPr>
              <a:t>TTgCP</a:t>
            </a:r>
            <a:r>
              <a:rPr lang="vi-VN" sz="1500" dirty="0">
                <a:solidFill>
                  <a:schemeClr val="accent1">
                    <a:lumMod val="50000"/>
                  </a:schemeClr>
                </a:solidFill>
                <a:latin typeface="Calibri (Body)"/>
              </a:rPr>
              <a:t> về việc ban hành quy định tiêu chí môi trường và việc xác nhận đối với dự án được cấp tín dụng xanh, phát hành trái phiếu xanh; trình </a:t>
            </a:r>
            <a:r>
              <a:rPr lang="en-US" sz="1500" dirty="0">
                <a:solidFill>
                  <a:schemeClr val="accent1">
                    <a:lumMod val="50000"/>
                  </a:schemeClr>
                </a:solidFill>
                <a:latin typeface="Calibri (Body)"/>
              </a:rPr>
              <a:t>TTCP (</a:t>
            </a:r>
            <a:r>
              <a:rPr lang="vi-VN" sz="1500" dirty="0">
                <a:solidFill>
                  <a:schemeClr val="accent1">
                    <a:lumMod val="50000"/>
                  </a:schemeClr>
                </a:solidFill>
                <a:latin typeface="Calibri (Body)"/>
              </a:rPr>
              <a:t>năm 2024</a:t>
            </a:r>
            <a:r>
              <a:rPr lang="en-US" sz="1500" dirty="0">
                <a:solidFill>
                  <a:schemeClr val="accent1">
                    <a:lumMod val="50000"/>
                  </a:schemeClr>
                </a:solidFill>
                <a:latin typeface="Calibri (Body)"/>
              </a:rPr>
              <a:t>)</a:t>
            </a:r>
          </a:p>
        </p:txBody>
      </p:sp>
      <p:sp>
        <p:nvSpPr>
          <p:cNvPr id="22" name="Content Placeholder 2">
            <a:extLst>
              <a:ext uri="{FF2B5EF4-FFF2-40B4-BE49-F238E27FC236}">
                <a16:creationId xmlns:a16="http://schemas.microsoft.com/office/drawing/2014/main" id="{44A73F6A-BB72-62C3-1651-321D132D44A3}"/>
              </a:ext>
            </a:extLst>
          </p:cNvPr>
          <p:cNvSpPr txBox="1">
            <a:spLocks/>
          </p:cNvSpPr>
          <p:nvPr/>
        </p:nvSpPr>
        <p:spPr>
          <a:xfrm>
            <a:off x="4656849" y="3048003"/>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endParaRPr lang="en-US" sz="1500" dirty="0">
              <a:solidFill>
                <a:schemeClr val="accent1">
                  <a:lumMod val="50000"/>
                </a:schemeClr>
              </a:solidFill>
            </a:endParaRPr>
          </a:p>
        </p:txBody>
      </p:sp>
    </p:spTree>
    <p:extLst>
      <p:ext uri="{BB962C8B-B14F-4D97-AF65-F5344CB8AC3E}">
        <p14:creationId xmlns:p14="http://schemas.microsoft.com/office/powerpoint/2010/main" val="371218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E2B1C-C19C-6E3B-932D-A1E7814C40F6}"/>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C989E7D-517D-96EB-A2B1-131E7429FF20}"/>
              </a:ext>
            </a:extLst>
          </p:cNvPr>
          <p:cNvSpPr/>
          <p:nvPr/>
        </p:nvSpPr>
        <p:spPr>
          <a:xfrm>
            <a:off x="663102" y="2012246"/>
            <a:ext cx="10865796" cy="3892844"/>
          </a:xfrm>
          <a:prstGeom prst="roundRect">
            <a:avLst/>
          </a:prstGeom>
          <a:solidFill>
            <a:schemeClr val="accent5">
              <a:lumMod val="60000"/>
              <a:lumOff val="40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D6C56E36-B69E-6B85-B19B-6403EA714AB7}"/>
              </a:ext>
            </a:extLst>
          </p:cNvPr>
          <p:cNvSpPr txBox="1">
            <a:spLocks/>
          </p:cNvSpPr>
          <p:nvPr/>
        </p:nvSpPr>
        <p:spPr>
          <a:xfrm>
            <a:off x="838200" y="43672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gradFill>
                  <a:gsLst>
                    <a:gs pos="0">
                      <a:srgbClr val="AB7A2B"/>
                    </a:gs>
                    <a:gs pos="100000">
                      <a:srgbClr val="ECE383"/>
                    </a:gs>
                  </a:gsLst>
                  <a:lin ang="18900000" scaled="1"/>
                </a:gradFill>
                <a:latin typeface="+mn-lt"/>
                <a:ea typeface="+mn-ea"/>
                <a:cs typeface="+mn-cs"/>
              </a:rPr>
              <a:t>II. </a:t>
            </a:r>
            <a:r>
              <a:rPr lang="en-US" sz="3200" b="1" dirty="0" err="1">
                <a:gradFill>
                  <a:gsLst>
                    <a:gs pos="0">
                      <a:srgbClr val="AB7A2B"/>
                    </a:gs>
                    <a:gs pos="100000">
                      <a:srgbClr val="ECE383"/>
                    </a:gs>
                  </a:gsLst>
                  <a:lin ang="18900000" scaled="1"/>
                </a:gradFill>
                <a:latin typeface="+mn-lt"/>
                <a:ea typeface="+mn-ea"/>
                <a:cs typeface="+mn-cs"/>
              </a:rPr>
              <a:t>Những</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nhiệm</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vụ</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giải</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pháp</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chủ</a:t>
            </a:r>
            <a:r>
              <a:rPr lang="en-US" sz="3200" b="1" dirty="0">
                <a:gradFill>
                  <a:gsLst>
                    <a:gs pos="0">
                      <a:srgbClr val="AB7A2B"/>
                    </a:gs>
                    <a:gs pos="100000">
                      <a:srgbClr val="ECE383"/>
                    </a:gs>
                  </a:gsLst>
                  <a:lin ang="18900000" scaled="1"/>
                </a:gradFill>
                <a:latin typeface="+mn-lt"/>
                <a:ea typeface="+mn-ea"/>
                <a:cs typeface="+mn-cs"/>
              </a:rPr>
              <a:t> </a:t>
            </a:r>
            <a:r>
              <a:rPr lang="en-US" sz="3200" b="1" dirty="0" err="1">
                <a:gradFill>
                  <a:gsLst>
                    <a:gs pos="0">
                      <a:srgbClr val="AB7A2B"/>
                    </a:gs>
                    <a:gs pos="100000">
                      <a:srgbClr val="ECE383"/>
                    </a:gs>
                  </a:gsLst>
                  <a:lin ang="18900000" scaled="1"/>
                </a:gradFill>
                <a:latin typeface="+mn-lt"/>
                <a:ea typeface="+mn-ea"/>
                <a:cs typeface="+mn-cs"/>
              </a:rPr>
              <a:t>yếu</a:t>
            </a:r>
            <a:r>
              <a:rPr lang="en-US" sz="3200" b="1" dirty="0">
                <a:gradFill>
                  <a:gsLst>
                    <a:gs pos="0">
                      <a:srgbClr val="AB7A2B"/>
                    </a:gs>
                    <a:gs pos="100000">
                      <a:srgbClr val="ECE383"/>
                    </a:gs>
                  </a:gsLst>
                  <a:lin ang="18900000" scaled="1"/>
                </a:gradFill>
                <a:latin typeface="+mn-lt"/>
                <a:ea typeface="+mn-ea"/>
                <a:cs typeface="+mn-cs"/>
              </a:rPr>
              <a:t> </a:t>
            </a:r>
            <a:endParaRPr lang="x-none" sz="3200" b="1" dirty="0">
              <a:gradFill>
                <a:gsLst>
                  <a:gs pos="0">
                    <a:srgbClr val="AB7A2B"/>
                  </a:gs>
                  <a:gs pos="100000">
                    <a:srgbClr val="ECE383"/>
                  </a:gs>
                </a:gsLst>
                <a:lin ang="18900000" scaled="1"/>
              </a:gradFill>
              <a:latin typeface="+mn-lt"/>
              <a:ea typeface="+mn-ea"/>
              <a:cs typeface="+mn-cs"/>
            </a:endParaRPr>
          </a:p>
        </p:txBody>
      </p:sp>
      <p:sp>
        <p:nvSpPr>
          <p:cNvPr id="2" name="Rectangle 23">
            <a:extLst>
              <a:ext uri="{FF2B5EF4-FFF2-40B4-BE49-F238E27FC236}">
                <a16:creationId xmlns:a16="http://schemas.microsoft.com/office/drawing/2014/main" id="{8B7561C5-8036-0801-741F-11E48CE48E18}"/>
              </a:ext>
            </a:extLst>
          </p:cNvPr>
          <p:cNvSpPr/>
          <p:nvPr/>
        </p:nvSpPr>
        <p:spPr>
          <a:xfrm>
            <a:off x="-6771" y="436720"/>
            <a:ext cx="203743" cy="781380"/>
          </a:xfrm>
          <a:prstGeom prst="rect">
            <a:avLst/>
          </a:prstGeom>
          <a:solidFill>
            <a:srgbClr val="D1B7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6" name="Content Placeholder 2">
            <a:extLst>
              <a:ext uri="{FF2B5EF4-FFF2-40B4-BE49-F238E27FC236}">
                <a16:creationId xmlns:a16="http://schemas.microsoft.com/office/drawing/2014/main" id="{5C6AAEFC-2F35-F343-6124-777CEAF8438C}"/>
              </a:ext>
            </a:extLst>
          </p:cNvPr>
          <p:cNvSpPr txBox="1">
            <a:spLocks/>
          </p:cNvSpPr>
          <p:nvPr/>
        </p:nvSpPr>
        <p:spPr>
          <a:xfrm>
            <a:off x="1560413" y="1062928"/>
            <a:ext cx="9262432" cy="1014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SzPct val="120000"/>
              <a:buNone/>
            </a:pPr>
            <a:r>
              <a:rPr lang="en-GB" sz="2500" b="1" dirty="0">
                <a:solidFill>
                  <a:schemeClr val="bg1"/>
                </a:solidFill>
              </a:rPr>
              <a:t>2. Hoàn </a:t>
            </a:r>
            <a:r>
              <a:rPr lang="en-GB" sz="2500" b="1" dirty="0" err="1">
                <a:solidFill>
                  <a:schemeClr val="bg1"/>
                </a:solidFill>
              </a:rPr>
              <a:t>thiện</a:t>
            </a:r>
            <a:r>
              <a:rPr lang="en-GB" sz="2500" b="1" dirty="0">
                <a:solidFill>
                  <a:schemeClr val="bg1"/>
                </a:solidFill>
              </a:rPr>
              <a:t> </a:t>
            </a:r>
            <a:r>
              <a:rPr lang="en-GB" sz="2500" b="1" dirty="0" err="1">
                <a:solidFill>
                  <a:schemeClr val="bg1"/>
                </a:solidFill>
              </a:rPr>
              <a:t>chính</a:t>
            </a:r>
            <a:r>
              <a:rPr lang="en-GB" sz="2500" b="1" dirty="0">
                <a:solidFill>
                  <a:schemeClr val="bg1"/>
                </a:solidFill>
              </a:rPr>
              <a:t> </a:t>
            </a:r>
            <a:r>
              <a:rPr lang="en-GB" sz="2500" b="1" dirty="0" err="1">
                <a:solidFill>
                  <a:schemeClr val="bg1"/>
                </a:solidFill>
              </a:rPr>
              <a:t>sách</a:t>
            </a:r>
            <a:r>
              <a:rPr lang="en-GB" sz="2500" b="1" dirty="0">
                <a:solidFill>
                  <a:schemeClr val="bg1"/>
                </a:solidFill>
              </a:rPr>
              <a:t>, </a:t>
            </a:r>
            <a:r>
              <a:rPr lang="en-GB" sz="2500" b="1" dirty="0" err="1">
                <a:solidFill>
                  <a:schemeClr val="bg1"/>
                </a:solidFill>
              </a:rPr>
              <a:t>pháp</a:t>
            </a:r>
            <a:r>
              <a:rPr lang="en-GB" sz="2500" b="1" dirty="0">
                <a:solidFill>
                  <a:schemeClr val="bg1"/>
                </a:solidFill>
              </a:rPr>
              <a:t> </a:t>
            </a:r>
            <a:r>
              <a:rPr lang="en-GB" sz="2500" b="1" dirty="0" err="1">
                <a:solidFill>
                  <a:schemeClr val="bg1"/>
                </a:solidFill>
              </a:rPr>
              <a:t>luật</a:t>
            </a:r>
            <a:r>
              <a:rPr lang="en-GB" sz="2500" b="1" dirty="0">
                <a:solidFill>
                  <a:schemeClr val="bg1"/>
                </a:solidFill>
              </a:rPr>
              <a:t> </a:t>
            </a:r>
            <a:r>
              <a:rPr lang="en-GB" sz="2500" b="1" dirty="0" err="1">
                <a:solidFill>
                  <a:schemeClr val="bg1"/>
                </a:solidFill>
              </a:rPr>
              <a:t>tạo</a:t>
            </a:r>
            <a:r>
              <a:rPr lang="en-GB" sz="2500" b="1" dirty="0">
                <a:solidFill>
                  <a:schemeClr val="bg1"/>
                </a:solidFill>
              </a:rPr>
              <a:t> </a:t>
            </a:r>
            <a:r>
              <a:rPr lang="en-GB" sz="2500" b="1" dirty="0" err="1">
                <a:solidFill>
                  <a:schemeClr val="bg1"/>
                </a:solidFill>
              </a:rPr>
              <a:t>môi</a:t>
            </a:r>
            <a:r>
              <a:rPr lang="en-GB" sz="2500" b="1" dirty="0">
                <a:solidFill>
                  <a:schemeClr val="bg1"/>
                </a:solidFill>
              </a:rPr>
              <a:t> </a:t>
            </a:r>
            <a:r>
              <a:rPr lang="en-GB" sz="2500" b="1" dirty="0" err="1">
                <a:solidFill>
                  <a:schemeClr val="bg1"/>
                </a:solidFill>
              </a:rPr>
              <a:t>trường</a:t>
            </a:r>
            <a:r>
              <a:rPr lang="en-GB" sz="2500" b="1" dirty="0">
                <a:solidFill>
                  <a:schemeClr val="bg1"/>
                </a:solidFill>
              </a:rPr>
              <a:t> </a:t>
            </a:r>
            <a:r>
              <a:rPr lang="en-GB" sz="2500" b="1" dirty="0" err="1">
                <a:solidFill>
                  <a:schemeClr val="bg1"/>
                </a:solidFill>
              </a:rPr>
              <a:t>đầu</a:t>
            </a:r>
            <a:r>
              <a:rPr lang="en-GB" sz="2500" b="1" dirty="0">
                <a:solidFill>
                  <a:schemeClr val="bg1"/>
                </a:solidFill>
              </a:rPr>
              <a:t> </a:t>
            </a:r>
            <a:r>
              <a:rPr lang="en-GB" sz="2500" b="1" dirty="0" err="1">
                <a:solidFill>
                  <a:schemeClr val="bg1"/>
                </a:solidFill>
              </a:rPr>
              <a:t>tư</a:t>
            </a:r>
            <a:r>
              <a:rPr lang="en-GB" sz="2500" b="1" dirty="0">
                <a:solidFill>
                  <a:schemeClr val="bg1"/>
                </a:solidFill>
              </a:rPr>
              <a:t>, </a:t>
            </a:r>
            <a:r>
              <a:rPr lang="en-GB" sz="2500" b="1" dirty="0" err="1">
                <a:solidFill>
                  <a:schemeClr val="bg1"/>
                </a:solidFill>
              </a:rPr>
              <a:t>kinh</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thuận</a:t>
            </a:r>
            <a:r>
              <a:rPr lang="en-GB" sz="2500" b="1" dirty="0">
                <a:solidFill>
                  <a:schemeClr val="bg1"/>
                </a:solidFill>
              </a:rPr>
              <a:t> </a:t>
            </a:r>
            <a:r>
              <a:rPr lang="en-GB" sz="2500" b="1" dirty="0" err="1">
                <a:solidFill>
                  <a:schemeClr val="bg1"/>
                </a:solidFill>
              </a:rPr>
              <a:t>lợi</a:t>
            </a:r>
            <a:r>
              <a:rPr lang="en-GB" sz="2500" b="1" dirty="0">
                <a:solidFill>
                  <a:schemeClr val="bg1"/>
                </a:solidFill>
              </a:rPr>
              <a:t>, </a:t>
            </a:r>
            <a:r>
              <a:rPr lang="en-GB" sz="2500" b="1" dirty="0" err="1">
                <a:solidFill>
                  <a:schemeClr val="bg1"/>
                </a:solidFill>
              </a:rPr>
              <a:t>bình</a:t>
            </a:r>
            <a:r>
              <a:rPr lang="en-GB" sz="2500" b="1" dirty="0">
                <a:solidFill>
                  <a:schemeClr val="bg1"/>
                </a:solidFill>
              </a:rPr>
              <a:t> </a:t>
            </a:r>
            <a:r>
              <a:rPr lang="en-GB" sz="2500" b="1" dirty="0" err="1">
                <a:solidFill>
                  <a:schemeClr val="bg1"/>
                </a:solidFill>
              </a:rPr>
              <a:t>đẳng</a:t>
            </a:r>
            <a:r>
              <a:rPr lang="en-GB" sz="2500" b="1" dirty="0">
                <a:solidFill>
                  <a:schemeClr val="bg1"/>
                </a:solidFill>
              </a:rPr>
              <a:t> </a:t>
            </a:r>
            <a:r>
              <a:rPr lang="en-GB" sz="2500" b="1" dirty="0" err="1">
                <a:solidFill>
                  <a:schemeClr val="bg1"/>
                </a:solidFill>
              </a:rPr>
              <a:t>cho</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nhân</a:t>
            </a:r>
            <a:r>
              <a:rPr lang="en-GB" sz="2500" b="1" dirty="0">
                <a:solidFill>
                  <a:schemeClr val="bg1"/>
                </a:solidFill>
              </a:rPr>
              <a:t>, </a:t>
            </a:r>
            <a:r>
              <a:rPr lang="en-GB" sz="2500" b="1" dirty="0" err="1">
                <a:solidFill>
                  <a:schemeClr val="bg1"/>
                </a:solidFill>
              </a:rPr>
              <a:t>doanh</a:t>
            </a:r>
            <a:r>
              <a:rPr lang="en-GB" sz="2500" b="1" dirty="0">
                <a:solidFill>
                  <a:schemeClr val="bg1"/>
                </a:solidFill>
              </a:rPr>
              <a:t> </a:t>
            </a:r>
            <a:r>
              <a:rPr lang="en-GB" sz="2500" b="1" dirty="0" err="1">
                <a:solidFill>
                  <a:schemeClr val="bg1"/>
                </a:solidFill>
              </a:rPr>
              <a:t>nghiệp</a:t>
            </a:r>
            <a:r>
              <a:rPr lang="en-GB" sz="2500" b="1" dirty="0">
                <a:solidFill>
                  <a:schemeClr val="bg1"/>
                </a:solidFill>
              </a:rPr>
              <a:t> </a:t>
            </a:r>
          </a:p>
          <a:p>
            <a:pPr marL="0" indent="0" algn="just">
              <a:buSzPct val="120000"/>
              <a:buNone/>
            </a:pPr>
            <a:endParaRPr lang="en-GB" sz="2500" dirty="0">
              <a:solidFill>
                <a:schemeClr val="bg1"/>
              </a:solidFill>
            </a:endParaRPr>
          </a:p>
          <a:p>
            <a:pPr marL="0" indent="0" algn="just">
              <a:buSzPct val="120000"/>
              <a:buNone/>
            </a:pPr>
            <a:endParaRPr lang="vi-VN" sz="2500" dirty="0">
              <a:solidFill>
                <a:schemeClr val="bg1"/>
              </a:solidFill>
            </a:endParaRPr>
          </a:p>
        </p:txBody>
      </p:sp>
      <p:sp>
        <p:nvSpPr>
          <p:cNvPr id="9" name="Chevron 37">
            <a:extLst>
              <a:ext uri="{FF2B5EF4-FFF2-40B4-BE49-F238E27FC236}">
                <a16:creationId xmlns:a16="http://schemas.microsoft.com/office/drawing/2014/main" id="{57D039ED-B9C3-21E3-6447-FEC9DFD67D30}"/>
              </a:ext>
            </a:extLst>
          </p:cNvPr>
          <p:cNvSpPr/>
          <p:nvPr/>
        </p:nvSpPr>
        <p:spPr>
          <a:xfrm>
            <a:off x="1162448" y="1143070"/>
            <a:ext cx="400199" cy="6192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Content Placeholder 2">
            <a:extLst>
              <a:ext uri="{FF2B5EF4-FFF2-40B4-BE49-F238E27FC236}">
                <a16:creationId xmlns:a16="http://schemas.microsoft.com/office/drawing/2014/main" id="{74BE4C22-CA5F-FAEC-F8A7-5DB56419CA04}"/>
              </a:ext>
            </a:extLst>
          </p:cNvPr>
          <p:cNvSpPr txBox="1">
            <a:spLocks/>
          </p:cNvSpPr>
          <p:nvPr/>
        </p:nvSpPr>
        <p:spPr>
          <a:xfrm>
            <a:off x="1115693" y="2880559"/>
            <a:ext cx="2936132" cy="3721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600"/>
              </a:lnSpc>
              <a:buSzPct val="120000"/>
              <a:buNone/>
            </a:pPr>
            <a:endParaRPr lang="en-GB" sz="2000" dirty="0">
              <a:solidFill>
                <a:schemeClr val="bg1"/>
              </a:solidFill>
            </a:endParaRPr>
          </a:p>
          <a:p>
            <a:pPr marL="0" indent="0" algn="just">
              <a:lnSpc>
                <a:spcPts val="2600"/>
              </a:lnSpc>
              <a:buSzPct val="120000"/>
              <a:buNone/>
            </a:pPr>
            <a:endParaRPr lang="vi-VN" sz="2000" dirty="0">
              <a:solidFill>
                <a:schemeClr val="bg1"/>
              </a:solidFill>
            </a:endParaRPr>
          </a:p>
        </p:txBody>
      </p:sp>
      <p:sp>
        <p:nvSpPr>
          <p:cNvPr id="7" name="Rectangle: Rounded Corners 6">
            <a:extLst>
              <a:ext uri="{FF2B5EF4-FFF2-40B4-BE49-F238E27FC236}">
                <a16:creationId xmlns:a16="http://schemas.microsoft.com/office/drawing/2014/main" id="{10FAB5AE-48A7-1A67-1B2F-75CEBE2EB3B4}"/>
              </a:ext>
            </a:extLst>
          </p:cNvPr>
          <p:cNvSpPr/>
          <p:nvPr/>
        </p:nvSpPr>
        <p:spPr>
          <a:xfrm>
            <a:off x="901056" y="2166576"/>
            <a:ext cx="3213625" cy="515110"/>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Thông tin </a:t>
            </a:r>
            <a:r>
              <a:rPr lang="en-US" dirty="0" err="1"/>
              <a:t>và</a:t>
            </a:r>
            <a:r>
              <a:rPr lang="en-US" dirty="0"/>
              <a:t> </a:t>
            </a:r>
            <a:r>
              <a:rPr lang="en-US" dirty="0" err="1"/>
              <a:t>truyền</a:t>
            </a:r>
            <a:r>
              <a:rPr lang="en-US" dirty="0"/>
              <a:t> </a:t>
            </a:r>
            <a:r>
              <a:rPr lang="en-US" dirty="0" err="1"/>
              <a:t>thông</a:t>
            </a:r>
            <a:endParaRPr lang="en-US" dirty="0"/>
          </a:p>
        </p:txBody>
      </p:sp>
      <p:sp>
        <p:nvSpPr>
          <p:cNvPr id="11" name="Rectangle 10">
            <a:extLst>
              <a:ext uri="{FF2B5EF4-FFF2-40B4-BE49-F238E27FC236}">
                <a16:creationId xmlns:a16="http://schemas.microsoft.com/office/drawing/2014/main" id="{F4529DEF-DB28-77C4-C327-57301F871877}"/>
              </a:ext>
            </a:extLst>
          </p:cNvPr>
          <p:cNvSpPr/>
          <p:nvPr/>
        </p:nvSpPr>
        <p:spPr>
          <a:xfrm>
            <a:off x="1066635" y="2683633"/>
            <a:ext cx="2936132"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E3F81943-8E4E-C67D-08F7-64AE6F4C325D}"/>
              </a:ext>
            </a:extLst>
          </p:cNvPr>
          <p:cNvSpPr/>
          <p:nvPr/>
        </p:nvSpPr>
        <p:spPr>
          <a:xfrm>
            <a:off x="4540939" y="2166576"/>
            <a:ext cx="3213625" cy="548701"/>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Công</a:t>
            </a:r>
            <a:r>
              <a:rPr lang="en-US" dirty="0"/>
              <a:t> an  </a:t>
            </a:r>
          </a:p>
        </p:txBody>
      </p:sp>
      <p:sp>
        <p:nvSpPr>
          <p:cNvPr id="14" name="Rectangle: Rounded Corners 13">
            <a:extLst>
              <a:ext uri="{FF2B5EF4-FFF2-40B4-BE49-F238E27FC236}">
                <a16:creationId xmlns:a16="http://schemas.microsoft.com/office/drawing/2014/main" id="{884B9123-8A67-87C0-F273-1482B9855E09}"/>
              </a:ext>
            </a:extLst>
          </p:cNvPr>
          <p:cNvSpPr/>
          <p:nvPr/>
        </p:nvSpPr>
        <p:spPr>
          <a:xfrm>
            <a:off x="8154802" y="2168453"/>
            <a:ext cx="3213625" cy="548701"/>
          </a:xfrm>
          <a:prstGeom prst="roundRect">
            <a:avLst>
              <a:gd name="adj" fmla="val 16667"/>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Bộ</a:t>
            </a:r>
            <a:r>
              <a:rPr lang="en-US" dirty="0"/>
              <a:t> </a:t>
            </a:r>
            <a:r>
              <a:rPr lang="en-US" dirty="0" err="1"/>
              <a:t>Nội</a:t>
            </a:r>
            <a:r>
              <a:rPr lang="en-US" dirty="0"/>
              <a:t> </a:t>
            </a:r>
            <a:r>
              <a:rPr lang="en-US" dirty="0" err="1"/>
              <a:t>vụ</a:t>
            </a:r>
            <a:r>
              <a:rPr lang="en-US" dirty="0"/>
              <a:t>  </a:t>
            </a:r>
          </a:p>
        </p:txBody>
      </p:sp>
      <p:sp>
        <p:nvSpPr>
          <p:cNvPr id="16" name="Rectangle 15">
            <a:extLst>
              <a:ext uri="{FF2B5EF4-FFF2-40B4-BE49-F238E27FC236}">
                <a16:creationId xmlns:a16="http://schemas.microsoft.com/office/drawing/2014/main" id="{900EFE72-FCDB-72C9-DE47-E534BFF6E53B}"/>
              </a:ext>
            </a:extLst>
          </p:cNvPr>
          <p:cNvSpPr/>
          <p:nvPr/>
        </p:nvSpPr>
        <p:spPr>
          <a:xfrm>
            <a:off x="8293549" y="2715277"/>
            <a:ext cx="2936132"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58A0B62C-B2C0-689E-FA93-7B1C8C48E291}"/>
              </a:ext>
            </a:extLst>
          </p:cNvPr>
          <p:cNvSpPr txBox="1">
            <a:spLocks/>
          </p:cNvSpPr>
          <p:nvPr/>
        </p:nvSpPr>
        <p:spPr>
          <a:xfrm>
            <a:off x="1066635" y="2864235"/>
            <a:ext cx="2876303" cy="18569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lnSpc>
                <a:spcPct val="100000"/>
              </a:lnSpc>
              <a:spcAft>
                <a:spcPts val="0"/>
              </a:spcAft>
            </a:pPr>
            <a:r>
              <a:rPr lang="en-US" sz="1600" dirty="0" err="1">
                <a:solidFill>
                  <a:schemeClr val="accent1">
                    <a:lumMod val="50000"/>
                  </a:schemeClr>
                </a:solidFill>
              </a:rPr>
              <a:t>Hoàn</a:t>
            </a:r>
            <a:r>
              <a:rPr lang="en-US" sz="1600" dirty="0">
                <a:solidFill>
                  <a:schemeClr val="accent1">
                    <a:lumMod val="50000"/>
                  </a:schemeClr>
                </a:solidFill>
              </a:rPr>
              <a:t> </a:t>
            </a:r>
            <a:r>
              <a:rPr lang="en-US" sz="1600" dirty="0" err="1">
                <a:solidFill>
                  <a:schemeClr val="accent1">
                    <a:lumMod val="50000"/>
                  </a:schemeClr>
                </a:solidFill>
              </a:rPr>
              <a:t>thiện</a:t>
            </a:r>
            <a:r>
              <a:rPr lang="en-US" sz="1600" dirty="0">
                <a:solidFill>
                  <a:schemeClr val="accent1">
                    <a:lumMod val="50000"/>
                  </a:schemeClr>
                </a:solidFill>
              </a:rPr>
              <a:t> </a:t>
            </a:r>
            <a:r>
              <a:rPr lang="en-US" sz="1600" dirty="0" err="1">
                <a:solidFill>
                  <a:schemeClr val="accent1">
                    <a:lumMod val="50000"/>
                  </a:schemeClr>
                </a:solidFill>
              </a:rPr>
              <a:t>Chiến</a:t>
            </a:r>
            <a:r>
              <a:rPr lang="en-US" sz="1600" dirty="0">
                <a:solidFill>
                  <a:schemeClr val="accent1">
                    <a:lumMod val="50000"/>
                  </a:schemeClr>
                </a:solidFill>
              </a:rPr>
              <a:t> </a:t>
            </a:r>
            <a:r>
              <a:rPr lang="en-US" sz="1600" dirty="0" err="1">
                <a:solidFill>
                  <a:schemeClr val="accent1">
                    <a:lumMod val="50000"/>
                  </a:schemeClr>
                </a:solidFill>
              </a:rPr>
              <a:t>lược</a:t>
            </a:r>
            <a:r>
              <a:rPr lang="en-US" sz="1600" dirty="0">
                <a:solidFill>
                  <a:schemeClr val="accent1">
                    <a:lumMod val="50000"/>
                  </a:schemeClr>
                </a:solidFill>
              </a:rPr>
              <a:t> </a:t>
            </a:r>
            <a:r>
              <a:rPr lang="en-US" sz="1600" dirty="0" err="1">
                <a:solidFill>
                  <a:schemeClr val="accent1">
                    <a:lumMod val="50000"/>
                  </a:schemeClr>
                </a:solidFill>
              </a:rPr>
              <a:t>quốc</a:t>
            </a:r>
            <a:r>
              <a:rPr lang="en-US" sz="1600" dirty="0">
                <a:solidFill>
                  <a:schemeClr val="accent1">
                    <a:lumMod val="50000"/>
                  </a:schemeClr>
                </a:solidFill>
              </a:rPr>
              <a:t> </a:t>
            </a:r>
            <a:r>
              <a:rPr lang="en-US" sz="1600" dirty="0" err="1">
                <a:solidFill>
                  <a:schemeClr val="accent1">
                    <a:lumMod val="50000"/>
                  </a:schemeClr>
                </a:solidFill>
              </a:rPr>
              <a:t>gia</a:t>
            </a:r>
            <a:r>
              <a:rPr lang="en-US" sz="1600" dirty="0">
                <a:solidFill>
                  <a:schemeClr val="accent1">
                    <a:lumMod val="50000"/>
                  </a:schemeClr>
                </a:solidFill>
              </a:rPr>
              <a:t> </a:t>
            </a:r>
            <a:r>
              <a:rPr lang="en-US" sz="1600" dirty="0" err="1">
                <a:solidFill>
                  <a:schemeClr val="accent1">
                    <a:lumMod val="50000"/>
                  </a:schemeClr>
                </a:solidFill>
              </a:rPr>
              <a:t>về</a:t>
            </a:r>
            <a:r>
              <a:rPr lang="en-US" sz="1600" dirty="0">
                <a:solidFill>
                  <a:schemeClr val="accent1">
                    <a:lumMod val="50000"/>
                  </a:schemeClr>
                </a:solidFill>
              </a:rPr>
              <a:t> </a:t>
            </a:r>
            <a:r>
              <a:rPr lang="en-US" sz="1600" dirty="0" err="1">
                <a:solidFill>
                  <a:schemeClr val="accent1">
                    <a:lumMod val="50000"/>
                  </a:schemeClr>
                </a:solidFill>
              </a:rPr>
              <a:t>phát</a:t>
            </a:r>
            <a:r>
              <a:rPr lang="en-US" sz="1600" dirty="0">
                <a:solidFill>
                  <a:schemeClr val="accent1">
                    <a:lumMod val="50000"/>
                  </a:schemeClr>
                </a:solidFill>
              </a:rPr>
              <a:t> </a:t>
            </a:r>
            <a:r>
              <a:rPr lang="en-US" sz="1600" dirty="0" err="1">
                <a:solidFill>
                  <a:schemeClr val="accent1">
                    <a:lumMod val="50000"/>
                  </a:schemeClr>
                </a:solidFill>
              </a:rPr>
              <a:t>triển</a:t>
            </a:r>
            <a:r>
              <a:rPr lang="en-US" sz="1600" dirty="0">
                <a:solidFill>
                  <a:schemeClr val="accent1">
                    <a:lumMod val="50000"/>
                  </a:schemeClr>
                </a:solidFill>
              </a:rPr>
              <a:t> </a:t>
            </a:r>
            <a:r>
              <a:rPr lang="en-US" sz="1600" dirty="0" err="1">
                <a:solidFill>
                  <a:schemeClr val="accent1">
                    <a:lumMod val="50000"/>
                  </a:schemeClr>
                </a:solidFill>
              </a:rPr>
              <a:t>ngành</a:t>
            </a:r>
            <a:r>
              <a:rPr lang="en-US" sz="1600" dirty="0">
                <a:solidFill>
                  <a:schemeClr val="accent1">
                    <a:lumMod val="50000"/>
                  </a:schemeClr>
                </a:solidFill>
              </a:rPr>
              <a:t> </a:t>
            </a:r>
            <a:r>
              <a:rPr lang="en-US" sz="1600" dirty="0" err="1">
                <a:solidFill>
                  <a:schemeClr val="accent1">
                    <a:lumMod val="50000"/>
                  </a:schemeClr>
                </a:solidFill>
              </a:rPr>
              <a:t>công</a:t>
            </a:r>
            <a:r>
              <a:rPr lang="en-US" sz="1600" dirty="0">
                <a:solidFill>
                  <a:schemeClr val="accent1">
                    <a:lumMod val="50000"/>
                  </a:schemeClr>
                </a:solidFill>
              </a:rPr>
              <a:t> </a:t>
            </a:r>
            <a:r>
              <a:rPr lang="en-US" sz="1600" dirty="0" err="1">
                <a:solidFill>
                  <a:schemeClr val="accent1">
                    <a:lumMod val="50000"/>
                  </a:schemeClr>
                </a:solidFill>
              </a:rPr>
              <a:t>nghiệp</a:t>
            </a:r>
            <a:r>
              <a:rPr lang="en-US" sz="1600" dirty="0">
                <a:solidFill>
                  <a:schemeClr val="accent1">
                    <a:lumMod val="50000"/>
                  </a:schemeClr>
                </a:solidFill>
              </a:rPr>
              <a:t> </a:t>
            </a:r>
            <a:r>
              <a:rPr lang="en-US" sz="1600" dirty="0" err="1">
                <a:solidFill>
                  <a:schemeClr val="accent1">
                    <a:lumMod val="50000"/>
                  </a:schemeClr>
                </a:solidFill>
              </a:rPr>
              <a:t>bán</a:t>
            </a:r>
            <a:r>
              <a:rPr lang="en-US" sz="1600" dirty="0">
                <a:solidFill>
                  <a:schemeClr val="accent1">
                    <a:lumMod val="50000"/>
                  </a:schemeClr>
                </a:solidFill>
              </a:rPr>
              <a:t> </a:t>
            </a:r>
            <a:r>
              <a:rPr lang="en-US" sz="1600" dirty="0" err="1">
                <a:solidFill>
                  <a:schemeClr val="accent1">
                    <a:lumMod val="50000"/>
                  </a:schemeClr>
                </a:solidFill>
              </a:rPr>
              <a:t>dẫn</a:t>
            </a:r>
            <a:r>
              <a:rPr lang="en-US" sz="1600" dirty="0">
                <a:solidFill>
                  <a:schemeClr val="accent1">
                    <a:lumMod val="50000"/>
                  </a:schemeClr>
                </a:solidFill>
              </a:rPr>
              <a:t> (2024)</a:t>
            </a:r>
          </a:p>
          <a:p>
            <a:pPr marR="0" algn="just">
              <a:lnSpc>
                <a:spcPct val="100000"/>
              </a:lnSpc>
              <a:spcAft>
                <a:spcPts val="0"/>
              </a:spcAft>
            </a:pPr>
            <a:r>
              <a:rPr lang="en-US" sz="1600" dirty="0" err="1">
                <a:solidFill>
                  <a:schemeClr val="accent1">
                    <a:lumMod val="50000"/>
                  </a:schemeClr>
                </a:solidFill>
              </a:rPr>
              <a:t>Hoàn</a:t>
            </a:r>
            <a:r>
              <a:rPr lang="en-US" sz="1600" dirty="0">
                <a:solidFill>
                  <a:schemeClr val="accent1">
                    <a:lumMod val="50000"/>
                  </a:schemeClr>
                </a:solidFill>
              </a:rPr>
              <a:t> </a:t>
            </a:r>
            <a:r>
              <a:rPr lang="en-US" sz="1600" dirty="0" err="1">
                <a:solidFill>
                  <a:schemeClr val="accent1">
                    <a:lumMod val="50000"/>
                  </a:schemeClr>
                </a:solidFill>
              </a:rPr>
              <a:t>thiện</a:t>
            </a:r>
            <a:r>
              <a:rPr lang="en-US" sz="1600" dirty="0">
                <a:solidFill>
                  <a:schemeClr val="accent1">
                    <a:lumMod val="50000"/>
                  </a:schemeClr>
                </a:solidFill>
              </a:rPr>
              <a:t> </a:t>
            </a:r>
            <a:r>
              <a:rPr lang="en-US" sz="1600" dirty="0" err="1">
                <a:solidFill>
                  <a:schemeClr val="accent1">
                    <a:lumMod val="50000"/>
                  </a:schemeClr>
                </a:solidFill>
              </a:rPr>
              <a:t>thể</a:t>
            </a:r>
            <a:r>
              <a:rPr lang="en-US" sz="1600" dirty="0">
                <a:solidFill>
                  <a:schemeClr val="accent1">
                    <a:lumMod val="50000"/>
                  </a:schemeClr>
                </a:solidFill>
              </a:rPr>
              <a:t> </a:t>
            </a:r>
            <a:r>
              <a:rPr lang="en-US" sz="1600" dirty="0" err="1">
                <a:solidFill>
                  <a:schemeClr val="accent1">
                    <a:lumMod val="50000"/>
                  </a:schemeClr>
                </a:solidFill>
              </a:rPr>
              <a:t>chế</a:t>
            </a:r>
            <a:r>
              <a:rPr lang="en-US" sz="1600" dirty="0">
                <a:solidFill>
                  <a:schemeClr val="accent1">
                    <a:lumMod val="50000"/>
                  </a:schemeClr>
                </a:solidFill>
              </a:rPr>
              <a:t>, </a:t>
            </a:r>
            <a:r>
              <a:rPr lang="en-US" sz="1600" dirty="0" err="1">
                <a:solidFill>
                  <a:schemeClr val="accent1">
                    <a:lumMod val="50000"/>
                  </a:schemeClr>
                </a:solidFill>
              </a:rPr>
              <a:t>hành</a:t>
            </a:r>
            <a:r>
              <a:rPr lang="en-US" sz="1600" dirty="0">
                <a:solidFill>
                  <a:schemeClr val="accent1">
                    <a:lumMod val="50000"/>
                  </a:schemeClr>
                </a:solidFill>
              </a:rPr>
              <a:t> </a:t>
            </a:r>
            <a:r>
              <a:rPr lang="en-US" sz="1600" dirty="0" err="1">
                <a:solidFill>
                  <a:schemeClr val="accent1">
                    <a:lumMod val="50000"/>
                  </a:schemeClr>
                </a:solidFill>
              </a:rPr>
              <a:t>lang</a:t>
            </a:r>
            <a:r>
              <a:rPr lang="en-US" sz="1600" dirty="0">
                <a:solidFill>
                  <a:schemeClr val="accent1">
                    <a:lumMod val="50000"/>
                  </a:schemeClr>
                </a:solidFill>
              </a:rPr>
              <a:t> </a:t>
            </a:r>
            <a:r>
              <a:rPr lang="en-US" sz="1600" dirty="0" err="1">
                <a:solidFill>
                  <a:schemeClr val="accent1">
                    <a:lumMod val="50000"/>
                  </a:schemeClr>
                </a:solidFill>
              </a:rPr>
              <a:t>pháp</a:t>
            </a:r>
            <a:r>
              <a:rPr lang="en-US" sz="1600" dirty="0">
                <a:solidFill>
                  <a:schemeClr val="accent1">
                    <a:lumMod val="50000"/>
                  </a:schemeClr>
                </a:solidFill>
              </a:rPr>
              <a:t> </a:t>
            </a:r>
            <a:r>
              <a:rPr lang="en-US" sz="1600" dirty="0" err="1">
                <a:solidFill>
                  <a:schemeClr val="accent1">
                    <a:lumMod val="50000"/>
                  </a:schemeClr>
                </a:solidFill>
              </a:rPr>
              <a:t>lý</a:t>
            </a:r>
            <a:r>
              <a:rPr lang="en-US" sz="1600" dirty="0">
                <a:solidFill>
                  <a:schemeClr val="accent1">
                    <a:lumMod val="50000"/>
                  </a:schemeClr>
                </a:solidFill>
              </a:rPr>
              <a:t> </a:t>
            </a:r>
            <a:r>
              <a:rPr lang="en-US" sz="1600" dirty="0" err="1">
                <a:solidFill>
                  <a:schemeClr val="accent1">
                    <a:lumMod val="50000"/>
                  </a:schemeClr>
                </a:solidFill>
              </a:rPr>
              <a:t>cho</a:t>
            </a:r>
            <a:r>
              <a:rPr lang="en-US" sz="1600" dirty="0">
                <a:solidFill>
                  <a:schemeClr val="accent1">
                    <a:lumMod val="50000"/>
                  </a:schemeClr>
                </a:solidFill>
              </a:rPr>
              <a:t> </a:t>
            </a:r>
            <a:r>
              <a:rPr lang="en-US" sz="1600" dirty="0" err="1">
                <a:solidFill>
                  <a:schemeClr val="accent1">
                    <a:lumMod val="50000"/>
                  </a:schemeClr>
                </a:solidFill>
              </a:rPr>
              <a:t>phát</a:t>
            </a:r>
            <a:r>
              <a:rPr lang="en-US" sz="1600" dirty="0">
                <a:solidFill>
                  <a:schemeClr val="accent1">
                    <a:lumMod val="50000"/>
                  </a:schemeClr>
                </a:solidFill>
              </a:rPr>
              <a:t> </a:t>
            </a:r>
            <a:r>
              <a:rPr lang="en-US" sz="1600" dirty="0" err="1">
                <a:solidFill>
                  <a:schemeClr val="accent1">
                    <a:lumMod val="50000"/>
                  </a:schemeClr>
                </a:solidFill>
              </a:rPr>
              <a:t>triển</a:t>
            </a:r>
            <a:r>
              <a:rPr lang="en-US" sz="1600" dirty="0">
                <a:solidFill>
                  <a:schemeClr val="accent1">
                    <a:lumMod val="50000"/>
                  </a:schemeClr>
                </a:solidFill>
              </a:rPr>
              <a:t> </a:t>
            </a:r>
            <a:r>
              <a:rPr lang="en-US" sz="1600" dirty="0" err="1">
                <a:solidFill>
                  <a:schemeClr val="accent1">
                    <a:lumMod val="50000"/>
                  </a:schemeClr>
                </a:solidFill>
              </a:rPr>
              <a:t>kinh</a:t>
            </a:r>
            <a:r>
              <a:rPr lang="en-US" sz="1600" dirty="0">
                <a:solidFill>
                  <a:schemeClr val="accent1">
                    <a:lumMod val="50000"/>
                  </a:schemeClr>
                </a:solidFill>
              </a:rPr>
              <a:t> </a:t>
            </a:r>
            <a:r>
              <a:rPr lang="en-US" sz="1600" dirty="0" err="1">
                <a:solidFill>
                  <a:schemeClr val="accent1">
                    <a:lumMod val="50000"/>
                  </a:schemeClr>
                </a:solidFill>
              </a:rPr>
              <a:t>tế</a:t>
            </a:r>
            <a:r>
              <a:rPr lang="en-US" sz="1600" dirty="0">
                <a:solidFill>
                  <a:schemeClr val="accent1">
                    <a:lumMod val="50000"/>
                  </a:schemeClr>
                </a:solidFill>
              </a:rPr>
              <a:t> </a:t>
            </a:r>
            <a:r>
              <a:rPr lang="en-US" sz="1600" dirty="0" err="1">
                <a:solidFill>
                  <a:schemeClr val="accent1">
                    <a:lumMod val="50000"/>
                  </a:schemeClr>
                </a:solidFill>
              </a:rPr>
              <a:t>số</a:t>
            </a:r>
            <a:endParaRPr lang="en-US" sz="1600" dirty="0">
              <a:solidFill>
                <a:schemeClr val="accent1">
                  <a:lumMod val="50000"/>
                </a:schemeClr>
              </a:solidFill>
            </a:endParaRPr>
          </a:p>
        </p:txBody>
      </p:sp>
      <p:sp>
        <p:nvSpPr>
          <p:cNvPr id="19" name="Content Placeholder 2">
            <a:extLst>
              <a:ext uri="{FF2B5EF4-FFF2-40B4-BE49-F238E27FC236}">
                <a16:creationId xmlns:a16="http://schemas.microsoft.com/office/drawing/2014/main" id="{EBA36784-046C-5A50-9604-FA38DA8A1131}"/>
              </a:ext>
            </a:extLst>
          </p:cNvPr>
          <p:cNvSpPr txBox="1">
            <a:spLocks/>
          </p:cNvSpPr>
          <p:nvPr/>
        </p:nvSpPr>
        <p:spPr>
          <a:xfrm>
            <a:off x="4656849" y="3329777"/>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endParaRPr lang="en-US" sz="1800" dirty="0">
              <a:solidFill>
                <a:schemeClr val="accent1">
                  <a:lumMod val="50000"/>
                </a:schemeClr>
              </a:solidFill>
            </a:endParaRPr>
          </a:p>
        </p:txBody>
      </p:sp>
      <p:sp>
        <p:nvSpPr>
          <p:cNvPr id="20" name="Content Placeholder 2">
            <a:extLst>
              <a:ext uri="{FF2B5EF4-FFF2-40B4-BE49-F238E27FC236}">
                <a16:creationId xmlns:a16="http://schemas.microsoft.com/office/drawing/2014/main" id="{94F2FC51-6AAD-B304-E8B9-71B1819F25C1}"/>
              </a:ext>
            </a:extLst>
          </p:cNvPr>
          <p:cNvSpPr txBox="1">
            <a:spLocks/>
          </p:cNvSpPr>
          <p:nvPr/>
        </p:nvSpPr>
        <p:spPr>
          <a:xfrm>
            <a:off x="8293549" y="3101019"/>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spcAft>
                <a:spcPts val="0"/>
              </a:spcAft>
            </a:pPr>
            <a:r>
              <a:rPr lang="en-US" sz="1600" dirty="0" err="1">
                <a:solidFill>
                  <a:schemeClr val="accent1">
                    <a:lumMod val="50000"/>
                  </a:schemeClr>
                </a:solidFill>
              </a:rPr>
              <a:t>Đôn</a:t>
            </a:r>
            <a:r>
              <a:rPr lang="en-US" sz="1600" dirty="0">
                <a:solidFill>
                  <a:schemeClr val="accent1">
                    <a:lumMod val="50000"/>
                  </a:schemeClr>
                </a:solidFill>
              </a:rPr>
              <a:t> </a:t>
            </a:r>
            <a:r>
              <a:rPr lang="en-US" sz="1600" dirty="0" err="1">
                <a:solidFill>
                  <a:schemeClr val="accent1">
                    <a:lumMod val="50000"/>
                  </a:schemeClr>
                </a:solidFill>
              </a:rPr>
              <a:t>đốc</a:t>
            </a:r>
            <a:r>
              <a:rPr lang="en-US" sz="1600" dirty="0">
                <a:solidFill>
                  <a:schemeClr val="accent1">
                    <a:lumMod val="50000"/>
                  </a:schemeClr>
                </a:solidFill>
              </a:rPr>
              <a:t> </a:t>
            </a:r>
            <a:r>
              <a:rPr lang="en-US" sz="1600" dirty="0" err="1">
                <a:solidFill>
                  <a:schemeClr val="accent1">
                    <a:lumMod val="50000"/>
                  </a:schemeClr>
                </a:solidFill>
              </a:rPr>
              <a:t>thực</a:t>
            </a:r>
            <a:r>
              <a:rPr lang="en-US" sz="1600" dirty="0">
                <a:solidFill>
                  <a:schemeClr val="accent1">
                    <a:lumMod val="50000"/>
                  </a:schemeClr>
                </a:solidFill>
              </a:rPr>
              <a:t> </a:t>
            </a:r>
            <a:r>
              <a:rPr lang="en-US" sz="1600" dirty="0" err="1">
                <a:solidFill>
                  <a:schemeClr val="accent1">
                    <a:lumMod val="50000"/>
                  </a:schemeClr>
                </a:solidFill>
              </a:rPr>
              <a:t>hiện</a:t>
            </a:r>
            <a:r>
              <a:rPr lang="en-US" sz="1600" dirty="0">
                <a:solidFill>
                  <a:schemeClr val="accent1">
                    <a:lumMod val="50000"/>
                  </a:schemeClr>
                </a:solidFill>
              </a:rPr>
              <a:t> </a:t>
            </a:r>
            <a:r>
              <a:rPr lang="en-US" sz="1600" dirty="0" err="1">
                <a:solidFill>
                  <a:schemeClr val="accent1">
                    <a:lumMod val="50000"/>
                  </a:schemeClr>
                </a:solidFill>
              </a:rPr>
              <a:t>hiệu</a:t>
            </a:r>
            <a:r>
              <a:rPr lang="en-US" sz="1600" dirty="0">
                <a:solidFill>
                  <a:schemeClr val="accent1">
                    <a:lumMod val="50000"/>
                  </a:schemeClr>
                </a:solidFill>
              </a:rPr>
              <a:t> </a:t>
            </a:r>
            <a:r>
              <a:rPr lang="en-US" sz="1600" dirty="0" err="1">
                <a:solidFill>
                  <a:schemeClr val="accent1">
                    <a:lumMod val="50000"/>
                  </a:schemeClr>
                </a:solidFill>
              </a:rPr>
              <a:t>quả</a:t>
            </a:r>
            <a:r>
              <a:rPr lang="en-US" sz="1600" dirty="0">
                <a:solidFill>
                  <a:schemeClr val="accent1">
                    <a:lumMod val="50000"/>
                  </a:schemeClr>
                </a:solidFill>
              </a:rPr>
              <a:t> </a:t>
            </a:r>
            <a:r>
              <a:rPr lang="en-US" sz="1600" dirty="0" err="1">
                <a:solidFill>
                  <a:schemeClr val="accent1">
                    <a:lumMod val="50000"/>
                  </a:schemeClr>
                </a:solidFill>
              </a:rPr>
              <a:t>Nghị</a:t>
            </a:r>
            <a:r>
              <a:rPr lang="en-US" sz="1600" dirty="0">
                <a:solidFill>
                  <a:schemeClr val="accent1">
                    <a:lumMod val="50000"/>
                  </a:schemeClr>
                </a:solidFill>
              </a:rPr>
              <a:t> </a:t>
            </a:r>
            <a:r>
              <a:rPr lang="en-US" sz="1600" dirty="0" err="1">
                <a:solidFill>
                  <a:schemeClr val="accent1">
                    <a:lumMod val="50000"/>
                  </a:schemeClr>
                </a:solidFill>
              </a:rPr>
              <a:t>quyết</a:t>
            </a:r>
            <a:r>
              <a:rPr lang="en-US" sz="1600" dirty="0">
                <a:solidFill>
                  <a:schemeClr val="accent1">
                    <a:lumMod val="50000"/>
                  </a:schemeClr>
                </a:solidFill>
              </a:rPr>
              <a:t> </a:t>
            </a:r>
            <a:r>
              <a:rPr lang="en-US" sz="1600" dirty="0" err="1">
                <a:solidFill>
                  <a:schemeClr val="accent1">
                    <a:lumMod val="50000"/>
                  </a:schemeClr>
                </a:solidFill>
              </a:rPr>
              <a:t>số</a:t>
            </a:r>
            <a:r>
              <a:rPr lang="en-US" sz="1600" dirty="0">
                <a:solidFill>
                  <a:schemeClr val="accent1">
                    <a:lumMod val="50000"/>
                  </a:schemeClr>
                </a:solidFill>
              </a:rPr>
              <a:t> 76/NQ-CP ban </a:t>
            </a:r>
            <a:r>
              <a:rPr lang="en-US" sz="1600" dirty="0" err="1">
                <a:solidFill>
                  <a:schemeClr val="accent1">
                    <a:lumMod val="50000"/>
                  </a:schemeClr>
                </a:solidFill>
              </a:rPr>
              <a:t>hành</a:t>
            </a:r>
            <a:r>
              <a:rPr lang="en-US" sz="1600" dirty="0">
                <a:solidFill>
                  <a:schemeClr val="accent1">
                    <a:lumMod val="50000"/>
                  </a:schemeClr>
                </a:solidFill>
              </a:rPr>
              <a:t> </a:t>
            </a:r>
            <a:r>
              <a:rPr lang="en-US" sz="1600" dirty="0" err="1">
                <a:solidFill>
                  <a:schemeClr val="accent1">
                    <a:lumMod val="50000"/>
                  </a:schemeClr>
                </a:solidFill>
              </a:rPr>
              <a:t>Chương</a:t>
            </a:r>
            <a:r>
              <a:rPr lang="en-US" sz="1600" dirty="0">
                <a:solidFill>
                  <a:schemeClr val="accent1">
                    <a:lumMod val="50000"/>
                  </a:schemeClr>
                </a:solidFill>
              </a:rPr>
              <a:t> </a:t>
            </a:r>
            <a:r>
              <a:rPr lang="en-US" sz="1600" dirty="0" err="1">
                <a:solidFill>
                  <a:schemeClr val="accent1">
                    <a:lumMod val="50000"/>
                  </a:schemeClr>
                </a:solidFill>
              </a:rPr>
              <a:t>trình</a:t>
            </a:r>
            <a:r>
              <a:rPr lang="en-US" sz="1600" dirty="0">
                <a:solidFill>
                  <a:schemeClr val="accent1">
                    <a:lumMod val="50000"/>
                  </a:schemeClr>
                </a:solidFill>
              </a:rPr>
              <a:t> </a:t>
            </a:r>
            <a:r>
              <a:rPr lang="en-US" sz="1600" dirty="0" err="1">
                <a:solidFill>
                  <a:schemeClr val="accent1">
                    <a:lumMod val="50000"/>
                  </a:schemeClr>
                </a:solidFill>
              </a:rPr>
              <a:t>tổng</a:t>
            </a:r>
            <a:r>
              <a:rPr lang="en-US" sz="1600" dirty="0">
                <a:solidFill>
                  <a:schemeClr val="accent1">
                    <a:lumMod val="50000"/>
                  </a:schemeClr>
                </a:solidFill>
              </a:rPr>
              <a:t> </a:t>
            </a:r>
            <a:r>
              <a:rPr lang="en-US" sz="1600" dirty="0" err="1">
                <a:solidFill>
                  <a:schemeClr val="accent1">
                    <a:lumMod val="50000"/>
                  </a:schemeClr>
                </a:solidFill>
              </a:rPr>
              <a:t>thể</a:t>
            </a:r>
            <a:r>
              <a:rPr lang="en-US" sz="1600" dirty="0">
                <a:solidFill>
                  <a:schemeClr val="accent1">
                    <a:lumMod val="50000"/>
                  </a:schemeClr>
                </a:solidFill>
              </a:rPr>
              <a:t> </a:t>
            </a:r>
            <a:r>
              <a:rPr lang="en-US" sz="1600" dirty="0" err="1">
                <a:solidFill>
                  <a:schemeClr val="accent1">
                    <a:lumMod val="50000"/>
                  </a:schemeClr>
                </a:solidFill>
              </a:rPr>
              <a:t>cải</a:t>
            </a:r>
            <a:r>
              <a:rPr lang="en-US" sz="1600" dirty="0">
                <a:solidFill>
                  <a:schemeClr val="accent1">
                    <a:lumMod val="50000"/>
                  </a:schemeClr>
                </a:solidFill>
              </a:rPr>
              <a:t> </a:t>
            </a:r>
            <a:r>
              <a:rPr lang="en-US" sz="1600" dirty="0" err="1">
                <a:solidFill>
                  <a:schemeClr val="accent1">
                    <a:lumMod val="50000"/>
                  </a:schemeClr>
                </a:solidFill>
              </a:rPr>
              <a:t>cách</a:t>
            </a:r>
            <a:r>
              <a:rPr lang="en-US" sz="1600" dirty="0">
                <a:solidFill>
                  <a:schemeClr val="accent1">
                    <a:lumMod val="50000"/>
                  </a:schemeClr>
                </a:solidFill>
              </a:rPr>
              <a:t> </a:t>
            </a:r>
            <a:r>
              <a:rPr lang="en-US" sz="1600" dirty="0" err="1">
                <a:solidFill>
                  <a:schemeClr val="accent1">
                    <a:lumMod val="50000"/>
                  </a:schemeClr>
                </a:solidFill>
              </a:rPr>
              <a:t>hành</a:t>
            </a:r>
            <a:r>
              <a:rPr lang="en-US" sz="1600" dirty="0">
                <a:solidFill>
                  <a:schemeClr val="accent1">
                    <a:lumMod val="50000"/>
                  </a:schemeClr>
                </a:solidFill>
              </a:rPr>
              <a:t> </a:t>
            </a:r>
            <a:r>
              <a:rPr lang="en-US" sz="1600" dirty="0" err="1">
                <a:solidFill>
                  <a:schemeClr val="accent1">
                    <a:lumMod val="50000"/>
                  </a:schemeClr>
                </a:solidFill>
              </a:rPr>
              <a:t>chính</a:t>
            </a:r>
            <a:r>
              <a:rPr lang="en-US" sz="1600" dirty="0">
                <a:solidFill>
                  <a:schemeClr val="accent1">
                    <a:lumMod val="50000"/>
                  </a:schemeClr>
                </a:solidFill>
              </a:rPr>
              <a:t> </a:t>
            </a:r>
            <a:r>
              <a:rPr lang="en-US" sz="1600" dirty="0" err="1">
                <a:solidFill>
                  <a:schemeClr val="accent1">
                    <a:lumMod val="50000"/>
                  </a:schemeClr>
                </a:solidFill>
              </a:rPr>
              <a:t>nhà</a:t>
            </a:r>
            <a:r>
              <a:rPr lang="en-US" sz="1600" dirty="0">
                <a:solidFill>
                  <a:schemeClr val="accent1">
                    <a:lumMod val="50000"/>
                  </a:schemeClr>
                </a:solidFill>
              </a:rPr>
              <a:t> </a:t>
            </a:r>
            <a:r>
              <a:rPr lang="en-US" sz="1600" dirty="0" err="1">
                <a:solidFill>
                  <a:schemeClr val="accent1">
                    <a:lumMod val="50000"/>
                  </a:schemeClr>
                </a:solidFill>
              </a:rPr>
              <a:t>nước</a:t>
            </a:r>
            <a:r>
              <a:rPr lang="en-US" sz="1600" dirty="0">
                <a:solidFill>
                  <a:schemeClr val="accent1">
                    <a:lumMod val="50000"/>
                  </a:schemeClr>
                </a:solidFill>
              </a:rPr>
              <a:t> </a:t>
            </a:r>
            <a:r>
              <a:rPr lang="en-US" sz="1600" dirty="0" err="1">
                <a:solidFill>
                  <a:schemeClr val="accent1">
                    <a:lumMod val="50000"/>
                  </a:schemeClr>
                </a:solidFill>
              </a:rPr>
              <a:t>giai</a:t>
            </a:r>
            <a:r>
              <a:rPr lang="en-US" sz="1600" dirty="0">
                <a:solidFill>
                  <a:schemeClr val="accent1">
                    <a:lumMod val="50000"/>
                  </a:schemeClr>
                </a:solidFill>
              </a:rPr>
              <a:t> </a:t>
            </a:r>
            <a:r>
              <a:rPr lang="en-US" sz="1600" dirty="0" err="1">
                <a:solidFill>
                  <a:schemeClr val="accent1">
                    <a:lumMod val="50000"/>
                  </a:schemeClr>
                </a:solidFill>
              </a:rPr>
              <a:t>đoạn</a:t>
            </a:r>
            <a:r>
              <a:rPr lang="en-US" sz="1600" dirty="0">
                <a:solidFill>
                  <a:schemeClr val="accent1">
                    <a:lumMod val="50000"/>
                  </a:schemeClr>
                </a:solidFill>
              </a:rPr>
              <a:t> 2021-2030</a:t>
            </a:r>
          </a:p>
        </p:txBody>
      </p:sp>
      <p:sp>
        <p:nvSpPr>
          <p:cNvPr id="21" name="Rectangle 20">
            <a:extLst>
              <a:ext uri="{FF2B5EF4-FFF2-40B4-BE49-F238E27FC236}">
                <a16:creationId xmlns:a16="http://schemas.microsoft.com/office/drawing/2014/main" id="{701CD521-50ED-E1A5-8C6C-65251660C4D8}"/>
              </a:ext>
            </a:extLst>
          </p:cNvPr>
          <p:cNvSpPr/>
          <p:nvPr/>
        </p:nvSpPr>
        <p:spPr>
          <a:xfrm>
            <a:off x="4656849" y="2720803"/>
            <a:ext cx="2936132" cy="29527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121D9D46-2499-8D91-1B93-376F1F4FE20D}"/>
              </a:ext>
            </a:extLst>
          </p:cNvPr>
          <p:cNvSpPr txBox="1">
            <a:spLocks/>
          </p:cNvSpPr>
          <p:nvPr/>
        </p:nvSpPr>
        <p:spPr>
          <a:xfrm>
            <a:off x="4685764" y="2780023"/>
            <a:ext cx="2878302" cy="13833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dirty="0" err="1">
                <a:solidFill>
                  <a:schemeClr val="accent1">
                    <a:lumMod val="50000"/>
                  </a:schemeClr>
                </a:solidFill>
              </a:rPr>
              <a:t>Triển</a:t>
            </a:r>
            <a:r>
              <a:rPr lang="en-US" sz="1500" dirty="0">
                <a:solidFill>
                  <a:schemeClr val="accent1">
                    <a:lumMod val="50000"/>
                  </a:schemeClr>
                </a:solidFill>
              </a:rPr>
              <a:t> </a:t>
            </a:r>
            <a:r>
              <a:rPr lang="en-US" sz="1500" dirty="0" err="1">
                <a:solidFill>
                  <a:schemeClr val="accent1">
                    <a:lumMod val="50000"/>
                  </a:schemeClr>
                </a:solidFill>
              </a:rPr>
              <a:t>khai</a:t>
            </a:r>
            <a:r>
              <a:rPr lang="en-US" sz="1500" dirty="0">
                <a:solidFill>
                  <a:schemeClr val="accent1">
                    <a:lumMod val="50000"/>
                  </a:schemeClr>
                </a:solidFill>
              </a:rPr>
              <a:t> </a:t>
            </a:r>
            <a:r>
              <a:rPr lang="en-US" sz="1500" dirty="0" err="1">
                <a:solidFill>
                  <a:schemeClr val="accent1">
                    <a:lumMod val="50000"/>
                  </a:schemeClr>
                </a:solidFill>
              </a:rPr>
              <a:t>hiệu</a:t>
            </a:r>
            <a:r>
              <a:rPr lang="en-US" sz="1500" dirty="0">
                <a:solidFill>
                  <a:schemeClr val="accent1">
                    <a:lumMod val="50000"/>
                  </a:schemeClr>
                </a:solidFill>
              </a:rPr>
              <a:t> </a:t>
            </a:r>
            <a:r>
              <a:rPr lang="en-US" sz="1500" dirty="0" err="1">
                <a:solidFill>
                  <a:schemeClr val="accent1">
                    <a:lumMod val="50000"/>
                  </a:schemeClr>
                </a:solidFill>
              </a:rPr>
              <a:t>quả</a:t>
            </a:r>
            <a:r>
              <a:rPr lang="en-US" sz="1500" dirty="0">
                <a:solidFill>
                  <a:schemeClr val="accent1">
                    <a:lumMod val="50000"/>
                  </a:schemeClr>
                </a:solidFill>
              </a:rPr>
              <a:t> </a:t>
            </a:r>
            <a:r>
              <a:rPr lang="en-US" sz="1500" dirty="0" err="1">
                <a:solidFill>
                  <a:schemeClr val="accent1">
                    <a:lumMod val="50000"/>
                  </a:schemeClr>
                </a:solidFill>
              </a:rPr>
              <a:t>Chỉ</a:t>
            </a:r>
            <a:r>
              <a:rPr lang="en-US" sz="1500" dirty="0">
                <a:solidFill>
                  <a:schemeClr val="accent1">
                    <a:lumMod val="50000"/>
                  </a:schemeClr>
                </a:solidFill>
              </a:rPr>
              <a:t> </a:t>
            </a:r>
            <a:r>
              <a:rPr lang="en-US" sz="1500" dirty="0" err="1">
                <a:solidFill>
                  <a:schemeClr val="accent1">
                    <a:lumMod val="50000"/>
                  </a:schemeClr>
                </a:solidFill>
              </a:rPr>
              <a:t>thị</a:t>
            </a:r>
            <a:r>
              <a:rPr lang="en-US" sz="1500" dirty="0">
                <a:solidFill>
                  <a:schemeClr val="accent1">
                    <a:lumMod val="50000"/>
                  </a:schemeClr>
                </a:solidFill>
              </a:rPr>
              <a:t> </a:t>
            </a:r>
            <a:r>
              <a:rPr lang="en-US" sz="1500" dirty="0" err="1">
                <a:solidFill>
                  <a:schemeClr val="accent1">
                    <a:lumMod val="50000"/>
                  </a:schemeClr>
                </a:solidFill>
              </a:rPr>
              <a:t>số</a:t>
            </a:r>
            <a:r>
              <a:rPr lang="en-US" sz="1500" dirty="0">
                <a:solidFill>
                  <a:schemeClr val="accent1">
                    <a:lumMod val="50000"/>
                  </a:schemeClr>
                </a:solidFill>
              </a:rPr>
              <a:t> 12-CT/TW</a:t>
            </a:r>
          </a:p>
          <a:p>
            <a:pPr algn="just"/>
            <a:r>
              <a:rPr lang="en-US" sz="1500" dirty="0" err="1">
                <a:solidFill>
                  <a:schemeClr val="accent1">
                    <a:lumMod val="50000"/>
                  </a:schemeClr>
                </a:solidFill>
              </a:rPr>
              <a:t>Phát</a:t>
            </a:r>
            <a:r>
              <a:rPr lang="en-US" sz="1500" dirty="0">
                <a:solidFill>
                  <a:schemeClr val="accent1">
                    <a:lumMod val="50000"/>
                  </a:schemeClr>
                </a:solidFill>
              </a:rPr>
              <a:t> </a:t>
            </a:r>
            <a:r>
              <a:rPr lang="en-US" sz="1500" dirty="0" err="1">
                <a:solidFill>
                  <a:schemeClr val="accent1">
                    <a:lumMod val="50000"/>
                  </a:schemeClr>
                </a:solidFill>
              </a:rPr>
              <a:t>hiện</a:t>
            </a:r>
            <a:r>
              <a:rPr lang="en-US" sz="1500" dirty="0">
                <a:solidFill>
                  <a:schemeClr val="accent1">
                    <a:lumMod val="50000"/>
                  </a:schemeClr>
                </a:solidFill>
              </a:rPr>
              <a:t>, </a:t>
            </a:r>
            <a:r>
              <a:rPr lang="en-US" sz="1500" dirty="0" err="1">
                <a:solidFill>
                  <a:schemeClr val="accent1">
                    <a:lumMod val="50000"/>
                  </a:schemeClr>
                </a:solidFill>
              </a:rPr>
              <a:t>xử</a:t>
            </a:r>
            <a:r>
              <a:rPr lang="en-US" sz="1500" dirty="0">
                <a:solidFill>
                  <a:schemeClr val="accent1">
                    <a:lumMod val="50000"/>
                  </a:schemeClr>
                </a:solidFill>
              </a:rPr>
              <a:t> </a:t>
            </a:r>
            <a:r>
              <a:rPr lang="en-US" sz="1500" dirty="0" err="1">
                <a:solidFill>
                  <a:schemeClr val="accent1">
                    <a:lumMod val="50000"/>
                  </a:schemeClr>
                </a:solidFill>
              </a:rPr>
              <a:t>lý</a:t>
            </a:r>
            <a:r>
              <a:rPr lang="en-US" sz="1500" dirty="0">
                <a:solidFill>
                  <a:schemeClr val="accent1">
                    <a:lumMod val="50000"/>
                  </a:schemeClr>
                </a:solidFill>
              </a:rPr>
              <a:t> </a:t>
            </a:r>
            <a:r>
              <a:rPr lang="en-US" sz="1500" dirty="0" err="1">
                <a:solidFill>
                  <a:schemeClr val="accent1">
                    <a:lumMod val="50000"/>
                  </a:schemeClr>
                </a:solidFill>
              </a:rPr>
              <a:t>nghiêm</a:t>
            </a:r>
            <a:r>
              <a:rPr lang="en-US" sz="1500" dirty="0">
                <a:solidFill>
                  <a:schemeClr val="accent1">
                    <a:lumMod val="50000"/>
                  </a:schemeClr>
                </a:solidFill>
              </a:rPr>
              <a:t> </a:t>
            </a:r>
            <a:r>
              <a:rPr lang="en-US" sz="1500" dirty="0" err="1">
                <a:solidFill>
                  <a:schemeClr val="accent1">
                    <a:lumMod val="50000"/>
                  </a:schemeClr>
                </a:solidFill>
              </a:rPr>
              <a:t>các</a:t>
            </a:r>
            <a:r>
              <a:rPr lang="en-US" sz="1500" dirty="0">
                <a:solidFill>
                  <a:schemeClr val="accent1">
                    <a:lumMod val="50000"/>
                  </a:schemeClr>
                </a:solidFill>
              </a:rPr>
              <a:t> </a:t>
            </a:r>
            <a:r>
              <a:rPr lang="en-US" sz="1500" dirty="0" err="1">
                <a:solidFill>
                  <a:schemeClr val="accent1">
                    <a:lumMod val="50000"/>
                  </a:schemeClr>
                </a:solidFill>
              </a:rPr>
              <a:t>hành</a:t>
            </a:r>
            <a:r>
              <a:rPr lang="en-US" sz="1500" dirty="0">
                <a:solidFill>
                  <a:schemeClr val="accent1">
                    <a:lumMod val="50000"/>
                  </a:schemeClr>
                </a:solidFill>
              </a:rPr>
              <a:t> vi </a:t>
            </a:r>
            <a:r>
              <a:rPr lang="en-US" sz="1500" dirty="0" err="1">
                <a:solidFill>
                  <a:schemeClr val="accent1">
                    <a:lumMod val="50000"/>
                  </a:schemeClr>
                </a:solidFill>
              </a:rPr>
              <a:t>tham</a:t>
            </a:r>
            <a:r>
              <a:rPr lang="en-US" sz="1500" dirty="0">
                <a:solidFill>
                  <a:schemeClr val="accent1">
                    <a:lumMod val="50000"/>
                  </a:schemeClr>
                </a:solidFill>
              </a:rPr>
              <a:t> </a:t>
            </a:r>
            <a:r>
              <a:rPr lang="en-US" sz="1500" dirty="0" err="1">
                <a:solidFill>
                  <a:schemeClr val="accent1">
                    <a:lumMod val="50000"/>
                  </a:schemeClr>
                </a:solidFill>
              </a:rPr>
              <a:t>nhũng</a:t>
            </a:r>
            <a:r>
              <a:rPr lang="en-US" sz="1500" dirty="0">
                <a:solidFill>
                  <a:schemeClr val="accent1">
                    <a:lumMod val="50000"/>
                  </a:schemeClr>
                </a:solidFill>
              </a:rPr>
              <a:t> </a:t>
            </a:r>
          </a:p>
          <a:p>
            <a:pPr algn="just"/>
            <a:r>
              <a:rPr lang="en-US" sz="1500" dirty="0" err="1">
                <a:solidFill>
                  <a:schemeClr val="accent1">
                    <a:lumMod val="50000"/>
                  </a:schemeClr>
                </a:solidFill>
              </a:rPr>
              <a:t>Không</a:t>
            </a:r>
            <a:r>
              <a:rPr lang="en-US" sz="1500" dirty="0">
                <a:solidFill>
                  <a:schemeClr val="accent1">
                    <a:lumMod val="50000"/>
                  </a:schemeClr>
                </a:solidFill>
              </a:rPr>
              <a:t> </a:t>
            </a:r>
            <a:r>
              <a:rPr lang="en-US" sz="1500" dirty="0" err="1">
                <a:solidFill>
                  <a:schemeClr val="accent1">
                    <a:lumMod val="50000"/>
                  </a:schemeClr>
                </a:solidFill>
              </a:rPr>
              <a:t>hình</a:t>
            </a:r>
            <a:r>
              <a:rPr lang="en-US" sz="1500" dirty="0">
                <a:solidFill>
                  <a:schemeClr val="accent1">
                    <a:lumMod val="50000"/>
                  </a:schemeClr>
                </a:solidFill>
              </a:rPr>
              <a:t> </a:t>
            </a:r>
            <a:r>
              <a:rPr lang="en-US" sz="1500" dirty="0" err="1">
                <a:solidFill>
                  <a:schemeClr val="accent1">
                    <a:lumMod val="50000"/>
                  </a:schemeClr>
                </a:solidFill>
              </a:rPr>
              <a:t>sự</a:t>
            </a:r>
            <a:r>
              <a:rPr lang="en-US" sz="1500" dirty="0">
                <a:solidFill>
                  <a:schemeClr val="accent1">
                    <a:lumMod val="50000"/>
                  </a:schemeClr>
                </a:solidFill>
              </a:rPr>
              <a:t> </a:t>
            </a:r>
            <a:r>
              <a:rPr lang="en-US" sz="1500" dirty="0" err="1">
                <a:solidFill>
                  <a:schemeClr val="accent1">
                    <a:lumMod val="50000"/>
                  </a:schemeClr>
                </a:solidFill>
              </a:rPr>
              <a:t>hóa</a:t>
            </a:r>
            <a:r>
              <a:rPr lang="en-US" sz="1500" dirty="0">
                <a:solidFill>
                  <a:schemeClr val="accent1">
                    <a:lumMod val="50000"/>
                  </a:schemeClr>
                </a:solidFill>
              </a:rPr>
              <a:t> </a:t>
            </a:r>
            <a:r>
              <a:rPr lang="en-US" sz="1500" dirty="0" err="1">
                <a:solidFill>
                  <a:schemeClr val="accent1">
                    <a:lumMod val="50000"/>
                  </a:schemeClr>
                </a:solidFill>
              </a:rPr>
              <a:t>các</a:t>
            </a:r>
            <a:r>
              <a:rPr lang="en-US" sz="1500" dirty="0">
                <a:solidFill>
                  <a:schemeClr val="accent1">
                    <a:lumMod val="50000"/>
                  </a:schemeClr>
                </a:solidFill>
              </a:rPr>
              <a:t> </a:t>
            </a:r>
            <a:r>
              <a:rPr lang="en-US" sz="1500" dirty="0" err="1">
                <a:solidFill>
                  <a:schemeClr val="accent1">
                    <a:lumMod val="50000"/>
                  </a:schemeClr>
                </a:solidFill>
              </a:rPr>
              <a:t>quan</a:t>
            </a:r>
            <a:r>
              <a:rPr lang="en-US" sz="1500" dirty="0">
                <a:solidFill>
                  <a:schemeClr val="accent1">
                    <a:lumMod val="50000"/>
                  </a:schemeClr>
                </a:solidFill>
              </a:rPr>
              <a:t> </a:t>
            </a:r>
            <a:r>
              <a:rPr lang="en-US" sz="1500" dirty="0" err="1">
                <a:solidFill>
                  <a:schemeClr val="accent1">
                    <a:lumMod val="50000"/>
                  </a:schemeClr>
                </a:solidFill>
              </a:rPr>
              <a:t>hệ</a:t>
            </a:r>
            <a:r>
              <a:rPr lang="en-US" sz="1500" dirty="0">
                <a:solidFill>
                  <a:schemeClr val="accent1">
                    <a:lumMod val="50000"/>
                  </a:schemeClr>
                </a:solidFill>
              </a:rPr>
              <a:t> </a:t>
            </a:r>
            <a:r>
              <a:rPr lang="en-US" sz="1500" dirty="0" err="1">
                <a:solidFill>
                  <a:schemeClr val="accent1">
                    <a:lumMod val="50000"/>
                  </a:schemeClr>
                </a:solidFill>
              </a:rPr>
              <a:t>kinh</a:t>
            </a:r>
            <a:r>
              <a:rPr lang="en-US" sz="1500" dirty="0">
                <a:solidFill>
                  <a:schemeClr val="accent1">
                    <a:lumMod val="50000"/>
                  </a:schemeClr>
                </a:solidFill>
              </a:rPr>
              <a:t> </a:t>
            </a:r>
            <a:r>
              <a:rPr lang="en-US" sz="1500" dirty="0" err="1">
                <a:solidFill>
                  <a:schemeClr val="accent1">
                    <a:lumMod val="50000"/>
                  </a:schemeClr>
                </a:solidFill>
              </a:rPr>
              <a:t>tế</a:t>
            </a:r>
            <a:r>
              <a:rPr lang="en-US" sz="1500" dirty="0">
                <a:solidFill>
                  <a:schemeClr val="accent1">
                    <a:lumMod val="50000"/>
                  </a:schemeClr>
                </a:solidFill>
              </a:rPr>
              <a:t> </a:t>
            </a:r>
          </a:p>
          <a:p>
            <a:pPr algn="just"/>
            <a:r>
              <a:rPr lang="en-US" sz="1500" dirty="0" err="1">
                <a:solidFill>
                  <a:schemeClr val="accent1">
                    <a:lumMod val="50000"/>
                  </a:schemeClr>
                </a:solidFill>
              </a:rPr>
              <a:t>Thực</a:t>
            </a:r>
            <a:r>
              <a:rPr lang="en-US" sz="1500" dirty="0">
                <a:solidFill>
                  <a:schemeClr val="accent1">
                    <a:lumMod val="50000"/>
                  </a:schemeClr>
                </a:solidFill>
              </a:rPr>
              <a:t> </a:t>
            </a:r>
            <a:r>
              <a:rPr lang="en-US" sz="1500" dirty="0" err="1">
                <a:solidFill>
                  <a:schemeClr val="accent1">
                    <a:lumMod val="50000"/>
                  </a:schemeClr>
                </a:solidFill>
              </a:rPr>
              <a:t>hiện</a:t>
            </a:r>
            <a:r>
              <a:rPr lang="en-US" sz="1500" dirty="0">
                <a:solidFill>
                  <a:schemeClr val="accent1">
                    <a:lumMod val="50000"/>
                  </a:schemeClr>
                </a:solidFill>
              </a:rPr>
              <a:t> </a:t>
            </a:r>
            <a:r>
              <a:rPr lang="en-US" sz="1500" dirty="0" err="1">
                <a:solidFill>
                  <a:schemeClr val="accent1">
                    <a:lumMod val="50000"/>
                  </a:schemeClr>
                </a:solidFill>
              </a:rPr>
              <a:t>công</a:t>
            </a:r>
            <a:r>
              <a:rPr lang="en-US" sz="1500" dirty="0">
                <a:solidFill>
                  <a:schemeClr val="accent1">
                    <a:lumMod val="50000"/>
                  </a:schemeClr>
                </a:solidFill>
              </a:rPr>
              <a:t> </a:t>
            </a:r>
            <a:r>
              <a:rPr lang="en-US" sz="1500" dirty="0" err="1">
                <a:solidFill>
                  <a:schemeClr val="accent1">
                    <a:lumMod val="50000"/>
                  </a:schemeClr>
                </a:solidFill>
              </a:rPr>
              <a:t>tác</a:t>
            </a:r>
            <a:r>
              <a:rPr lang="en-US" sz="1500" dirty="0">
                <a:solidFill>
                  <a:schemeClr val="accent1">
                    <a:lumMod val="50000"/>
                  </a:schemeClr>
                </a:solidFill>
              </a:rPr>
              <a:t> </a:t>
            </a:r>
            <a:r>
              <a:rPr lang="en-US" sz="1500" dirty="0" err="1">
                <a:solidFill>
                  <a:schemeClr val="accent1">
                    <a:lumMod val="50000"/>
                  </a:schemeClr>
                </a:solidFill>
              </a:rPr>
              <a:t>bảo</a:t>
            </a:r>
            <a:r>
              <a:rPr lang="en-US" sz="1500" dirty="0">
                <a:solidFill>
                  <a:schemeClr val="accent1">
                    <a:lumMod val="50000"/>
                  </a:schemeClr>
                </a:solidFill>
              </a:rPr>
              <a:t> </a:t>
            </a:r>
            <a:r>
              <a:rPr lang="en-US" sz="1500" dirty="0" err="1">
                <a:solidFill>
                  <a:schemeClr val="accent1">
                    <a:lumMod val="50000"/>
                  </a:schemeClr>
                </a:solidFill>
              </a:rPr>
              <a:t>đảm</a:t>
            </a:r>
            <a:r>
              <a:rPr lang="en-US" sz="1500" dirty="0">
                <a:solidFill>
                  <a:schemeClr val="accent1">
                    <a:lumMod val="50000"/>
                  </a:schemeClr>
                </a:solidFill>
              </a:rPr>
              <a:t> an </a:t>
            </a:r>
            <a:r>
              <a:rPr lang="en-US" sz="1500" dirty="0" err="1">
                <a:solidFill>
                  <a:schemeClr val="accent1">
                    <a:lumMod val="50000"/>
                  </a:schemeClr>
                </a:solidFill>
              </a:rPr>
              <a:t>ninh</a:t>
            </a:r>
            <a:r>
              <a:rPr lang="en-US" sz="1500" dirty="0">
                <a:solidFill>
                  <a:schemeClr val="accent1">
                    <a:lumMod val="50000"/>
                  </a:schemeClr>
                </a:solidFill>
              </a:rPr>
              <a:t> </a:t>
            </a:r>
            <a:r>
              <a:rPr lang="en-US" sz="1500" dirty="0" err="1">
                <a:solidFill>
                  <a:schemeClr val="accent1">
                    <a:lumMod val="50000"/>
                  </a:schemeClr>
                </a:solidFill>
              </a:rPr>
              <a:t>đối</a:t>
            </a:r>
            <a:r>
              <a:rPr lang="en-US" sz="1500" dirty="0">
                <a:solidFill>
                  <a:schemeClr val="accent1">
                    <a:lumMod val="50000"/>
                  </a:schemeClr>
                </a:solidFill>
              </a:rPr>
              <a:t> </a:t>
            </a:r>
            <a:r>
              <a:rPr lang="en-US" sz="1500" dirty="0" err="1">
                <a:solidFill>
                  <a:schemeClr val="accent1">
                    <a:lumMod val="50000"/>
                  </a:schemeClr>
                </a:solidFill>
              </a:rPr>
              <a:t>với</a:t>
            </a:r>
            <a:r>
              <a:rPr lang="en-US" sz="1500" dirty="0">
                <a:solidFill>
                  <a:schemeClr val="accent1">
                    <a:lumMod val="50000"/>
                  </a:schemeClr>
                </a:solidFill>
              </a:rPr>
              <a:t> </a:t>
            </a:r>
            <a:r>
              <a:rPr lang="en-US" sz="1500" dirty="0" err="1">
                <a:solidFill>
                  <a:schemeClr val="accent1">
                    <a:lumMod val="50000"/>
                  </a:schemeClr>
                </a:solidFill>
              </a:rPr>
              <a:t>doanh</a:t>
            </a:r>
            <a:r>
              <a:rPr lang="en-US" sz="1500" dirty="0">
                <a:solidFill>
                  <a:schemeClr val="accent1">
                    <a:lumMod val="50000"/>
                  </a:schemeClr>
                </a:solidFill>
              </a:rPr>
              <a:t> </a:t>
            </a:r>
            <a:r>
              <a:rPr lang="en-US" sz="1500" dirty="0" err="1">
                <a:solidFill>
                  <a:schemeClr val="accent1">
                    <a:lumMod val="50000"/>
                  </a:schemeClr>
                </a:solidFill>
              </a:rPr>
              <a:t>nhân</a:t>
            </a:r>
            <a:r>
              <a:rPr lang="en-US" sz="1500" dirty="0">
                <a:solidFill>
                  <a:schemeClr val="accent1">
                    <a:lumMod val="50000"/>
                  </a:schemeClr>
                </a:solidFill>
              </a:rPr>
              <a:t> </a:t>
            </a:r>
            <a:r>
              <a:rPr lang="en-US" sz="1500" dirty="0" err="1">
                <a:solidFill>
                  <a:schemeClr val="accent1">
                    <a:lumMod val="50000"/>
                  </a:schemeClr>
                </a:solidFill>
              </a:rPr>
              <a:t>Việt</a:t>
            </a:r>
            <a:r>
              <a:rPr lang="en-US" sz="1500" dirty="0">
                <a:solidFill>
                  <a:schemeClr val="accent1">
                    <a:lumMod val="50000"/>
                  </a:schemeClr>
                </a:solidFill>
              </a:rPr>
              <a:t> Nam ở </a:t>
            </a:r>
            <a:r>
              <a:rPr lang="en-US" sz="1500" dirty="0" err="1">
                <a:solidFill>
                  <a:schemeClr val="accent1">
                    <a:lumMod val="50000"/>
                  </a:schemeClr>
                </a:solidFill>
              </a:rPr>
              <a:t>nước</a:t>
            </a:r>
            <a:r>
              <a:rPr lang="en-US" sz="1500" dirty="0">
                <a:solidFill>
                  <a:schemeClr val="accent1">
                    <a:lumMod val="50000"/>
                  </a:schemeClr>
                </a:solidFill>
              </a:rPr>
              <a:t> </a:t>
            </a:r>
            <a:r>
              <a:rPr lang="en-US" sz="1500" dirty="0" err="1">
                <a:solidFill>
                  <a:schemeClr val="accent1">
                    <a:lumMod val="50000"/>
                  </a:schemeClr>
                </a:solidFill>
              </a:rPr>
              <a:t>ngoài</a:t>
            </a:r>
            <a:endParaRPr lang="en-US" sz="1500" dirty="0">
              <a:solidFill>
                <a:schemeClr val="accent1">
                  <a:lumMod val="50000"/>
                </a:schemeClr>
              </a:solidFill>
            </a:endParaRPr>
          </a:p>
          <a:p>
            <a:pPr algn="just"/>
            <a:r>
              <a:rPr lang="en-US" sz="1500" dirty="0" err="1">
                <a:solidFill>
                  <a:schemeClr val="accent1">
                    <a:lumMod val="50000"/>
                  </a:schemeClr>
                </a:solidFill>
              </a:rPr>
              <a:t>Tăng</a:t>
            </a:r>
            <a:r>
              <a:rPr lang="en-US" sz="1500" dirty="0">
                <a:solidFill>
                  <a:schemeClr val="accent1">
                    <a:lumMod val="50000"/>
                  </a:schemeClr>
                </a:solidFill>
              </a:rPr>
              <a:t> </a:t>
            </a:r>
            <a:r>
              <a:rPr lang="en-US" sz="1500" dirty="0" err="1">
                <a:solidFill>
                  <a:schemeClr val="accent1">
                    <a:lumMod val="50000"/>
                  </a:schemeClr>
                </a:solidFill>
              </a:rPr>
              <a:t>cường</a:t>
            </a:r>
            <a:r>
              <a:rPr lang="en-US" sz="1500" dirty="0">
                <a:solidFill>
                  <a:schemeClr val="accent1">
                    <a:lumMod val="50000"/>
                  </a:schemeClr>
                </a:solidFill>
              </a:rPr>
              <a:t> </a:t>
            </a:r>
            <a:r>
              <a:rPr lang="en-US" sz="1500" dirty="0" err="1">
                <a:solidFill>
                  <a:schemeClr val="accent1">
                    <a:lumMod val="50000"/>
                  </a:schemeClr>
                </a:solidFill>
              </a:rPr>
              <a:t>công</a:t>
            </a:r>
            <a:r>
              <a:rPr lang="en-US" sz="1500" dirty="0">
                <a:solidFill>
                  <a:schemeClr val="accent1">
                    <a:lumMod val="50000"/>
                  </a:schemeClr>
                </a:solidFill>
              </a:rPr>
              <a:t> </a:t>
            </a:r>
            <a:r>
              <a:rPr lang="en-US" sz="1500" dirty="0" err="1">
                <a:solidFill>
                  <a:schemeClr val="accent1">
                    <a:lumMod val="50000"/>
                  </a:schemeClr>
                </a:solidFill>
              </a:rPr>
              <a:t>tác</a:t>
            </a:r>
            <a:r>
              <a:rPr lang="en-US" sz="1500" dirty="0">
                <a:solidFill>
                  <a:schemeClr val="accent1">
                    <a:lumMod val="50000"/>
                  </a:schemeClr>
                </a:solidFill>
              </a:rPr>
              <a:t> </a:t>
            </a:r>
            <a:r>
              <a:rPr lang="en-US" sz="1500" dirty="0" err="1">
                <a:solidFill>
                  <a:schemeClr val="accent1">
                    <a:lumMod val="50000"/>
                  </a:schemeClr>
                </a:solidFill>
              </a:rPr>
              <a:t>tuyên</a:t>
            </a:r>
            <a:r>
              <a:rPr lang="en-US" sz="1500" dirty="0">
                <a:solidFill>
                  <a:schemeClr val="accent1">
                    <a:lumMod val="50000"/>
                  </a:schemeClr>
                </a:solidFill>
              </a:rPr>
              <a:t> </a:t>
            </a:r>
            <a:r>
              <a:rPr lang="en-US" sz="1500" dirty="0" err="1">
                <a:solidFill>
                  <a:schemeClr val="accent1">
                    <a:lumMod val="50000"/>
                  </a:schemeClr>
                </a:solidFill>
              </a:rPr>
              <a:t>truyền</a:t>
            </a:r>
            <a:r>
              <a:rPr lang="en-US" sz="1500" dirty="0">
                <a:solidFill>
                  <a:schemeClr val="accent1">
                    <a:lumMod val="50000"/>
                  </a:schemeClr>
                </a:solidFill>
              </a:rPr>
              <a:t> </a:t>
            </a:r>
            <a:r>
              <a:rPr lang="en-US" sz="1500" dirty="0" err="1">
                <a:solidFill>
                  <a:schemeClr val="accent1">
                    <a:lumMod val="50000"/>
                  </a:schemeClr>
                </a:solidFill>
              </a:rPr>
              <a:t>gắn</a:t>
            </a:r>
            <a:r>
              <a:rPr lang="en-US" sz="1500" dirty="0">
                <a:solidFill>
                  <a:schemeClr val="accent1">
                    <a:lumMod val="50000"/>
                  </a:schemeClr>
                </a:solidFill>
              </a:rPr>
              <a:t> </a:t>
            </a:r>
            <a:r>
              <a:rPr lang="en-US" sz="1500" dirty="0" err="1">
                <a:solidFill>
                  <a:schemeClr val="accent1">
                    <a:lumMod val="50000"/>
                  </a:schemeClr>
                </a:solidFill>
              </a:rPr>
              <a:t>với</a:t>
            </a:r>
            <a:r>
              <a:rPr lang="en-US" sz="1500" dirty="0">
                <a:solidFill>
                  <a:schemeClr val="accent1">
                    <a:lumMod val="50000"/>
                  </a:schemeClr>
                </a:solidFill>
              </a:rPr>
              <a:t> </a:t>
            </a:r>
            <a:r>
              <a:rPr lang="en-US" sz="1500" dirty="0" err="1">
                <a:solidFill>
                  <a:schemeClr val="accent1">
                    <a:lumMod val="50000"/>
                  </a:schemeClr>
                </a:solidFill>
              </a:rPr>
              <a:t>quản</a:t>
            </a:r>
            <a:r>
              <a:rPr lang="en-US" sz="1500" dirty="0">
                <a:solidFill>
                  <a:schemeClr val="accent1">
                    <a:lumMod val="50000"/>
                  </a:schemeClr>
                </a:solidFill>
              </a:rPr>
              <a:t> </a:t>
            </a:r>
            <a:r>
              <a:rPr lang="en-US" sz="1500" dirty="0" err="1">
                <a:solidFill>
                  <a:schemeClr val="accent1">
                    <a:lumMod val="50000"/>
                  </a:schemeClr>
                </a:solidFill>
              </a:rPr>
              <a:t>lý</a:t>
            </a:r>
            <a:r>
              <a:rPr lang="en-US" sz="1500" dirty="0">
                <a:solidFill>
                  <a:schemeClr val="accent1">
                    <a:lumMod val="50000"/>
                  </a:schemeClr>
                </a:solidFill>
              </a:rPr>
              <a:t>, </a:t>
            </a:r>
            <a:r>
              <a:rPr lang="en-US" sz="1500" dirty="0" err="1">
                <a:solidFill>
                  <a:schemeClr val="accent1">
                    <a:lumMod val="50000"/>
                  </a:schemeClr>
                </a:solidFill>
              </a:rPr>
              <a:t>kiểm</a:t>
            </a:r>
            <a:r>
              <a:rPr lang="en-US" sz="1500" dirty="0">
                <a:solidFill>
                  <a:schemeClr val="accent1">
                    <a:lumMod val="50000"/>
                  </a:schemeClr>
                </a:solidFill>
              </a:rPr>
              <a:t> </a:t>
            </a:r>
            <a:r>
              <a:rPr lang="en-US" sz="1500" dirty="0" err="1">
                <a:solidFill>
                  <a:schemeClr val="accent1">
                    <a:lumMod val="50000"/>
                  </a:schemeClr>
                </a:solidFill>
              </a:rPr>
              <a:t>tra</a:t>
            </a:r>
            <a:endParaRPr lang="en-US" sz="1500" dirty="0">
              <a:solidFill>
                <a:schemeClr val="accent1">
                  <a:lumMod val="50000"/>
                </a:schemeClr>
              </a:solidFill>
            </a:endParaRPr>
          </a:p>
        </p:txBody>
      </p:sp>
    </p:spTree>
    <p:extLst>
      <p:ext uri="{BB962C8B-B14F-4D97-AF65-F5344CB8AC3E}">
        <p14:creationId xmlns:p14="http://schemas.microsoft.com/office/powerpoint/2010/main" val="2023812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3714</Words>
  <Application>Microsoft Office PowerPoint</Application>
  <PresentationFormat>Widescreen</PresentationFormat>
  <Paragraphs>225</Paragraphs>
  <Slides>20</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맑은 고딕</vt:lpstr>
      <vt:lpstr>Arial</vt:lpstr>
      <vt:lpstr>Calibri</vt:lpstr>
      <vt:lpstr>Calibri </vt:lpstr>
      <vt:lpstr>Calibri (Body)</vt:lpstr>
      <vt:lpstr>Calibri Light</vt:lpstr>
      <vt:lpstr>Montserrat</vt:lpstr>
      <vt:lpstr>Montserrat Black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Tran</dc:creator>
  <cp:lastModifiedBy>dukcq</cp:lastModifiedBy>
  <cp:revision>70</cp:revision>
  <dcterms:created xsi:type="dcterms:W3CDTF">2024-02-20T11:20:26Z</dcterms:created>
  <dcterms:modified xsi:type="dcterms:W3CDTF">2024-05-10T02:51:21Z</dcterms:modified>
</cp:coreProperties>
</file>